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guc9vbD0Ul0vlRjF/yN5azH9FR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2" name="Google Shape;92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5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1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0" y="2207602"/>
            <a:ext cx="12191999" cy="316214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3333"/>
                </a:srgbClr>
              </a:gs>
              <a:gs pos="50000">
                <a:srgbClr val="000000">
                  <a:alpha val="28235"/>
                </a:srgbClr>
              </a:gs>
              <a:gs pos="75000">
                <a:srgbClr val="000000">
                  <a:alpha val="13333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40475" y="5884712"/>
            <a:ext cx="970626" cy="76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76725" y="5928725"/>
            <a:ext cx="620550" cy="6791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9578925" y="6519300"/>
            <a:ext cx="261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MY" sz="1200">
                <a:solidFill>
                  <a:srgbClr val="0B5394"/>
                </a:solidFill>
                <a:latin typeface="Calibri"/>
                <a:ea typeface="Calibri"/>
                <a:cs typeface="Calibri"/>
                <a:sym typeface="Calibri"/>
              </a:rPr>
              <a:t>Thank you to our Platinum Sponsors </a:t>
            </a:r>
            <a:endParaRPr b="1" sz="1200">
              <a:solidFill>
                <a:srgbClr val="0B53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95" name="Google Shape;95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cap="flat" cmpd="sng" w="9525">
            <a:solidFill>
              <a:srgbClr val="3E6EC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MY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Graphical user interface, application&#10;&#10;Description automatically generated" id="106" name="Google Shape;106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MY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2022-06-27T13:03:48Z</dcterms:created>
  <dc:creator>Jeanne Loh</dc:creator>
</cp:coreProperties>
</file>