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guc9vbD0Ul0vlRjF/yN5azH9FR1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2" name="Google Shape;10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5.png"/><Relationship Id="rId5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0" y="2207602"/>
            <a:ext cx="12191999" cy="316214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3333"/>
                </a:srgbClr>
              </a:gs>
              <a:gs pos="50000">
                <a:srgbClr val="000000">
                  <a:alpha val="28235"/>
                </a:srgbClr>
              </a:gs>
              <a:gs pos="75000">
                <a:srgbClr val="000000">
                  <a:alpha val="13333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525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740475" y="5884712"/>
            <a:ext cx="970626" cy="767176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976725" y="5928725"/>
            <a:ext cx="620550" cy="67915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9578925" y="6519300"/>
            <a:ext cx="2610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MY" sz="1200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Thank you to our Platinum Sponsors </a:t>
            </a:r>
            <a:endParaRPr b="1" sz="1200">
              <a:solidFill>
                <a:srgbClr val="0B539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95" name="Google Shape;95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96" name="Google Shape;9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3641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2"/>
          <p:cNvSpPr txBox="1"/>
          <p:nvPr/>
        </p:nvSpPr>
        <p:spPr>
          <a:xfrm>
            <a:off x="5131633" y="2728454"/>
            <a:ext cx="192873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8" name="Google Shape;98;p2"/>
          <p:cNvCxnSpPr/>
          <p:nvPr/>
        </p:nvCxnSpPr>
        <p:spPr>
          <a:xfrm>
            <a:off x="1182029" y="3178098"/>
            <a:ext cx="10292576" cy="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9" name="Google Shape;99;p2"/>
          <p:cNvSpPr txBox="1"/>
          <p:nvPr/>
        </p:nvSpPr>
        <p:spPr>
          <a:xfrm>
            <a:off x="5113197" y="3357640"/>
            <a:ext cx="20056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05" name="Google Shape;105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106" name="Google Shape;10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3"/>
          <p:cNvSpPr txBox="1"/>
          <p:nvPr/>
        </p:nvSpPr>
        <p:spPr>
          <a:xfrm>
            <a:off x="4984594" y="3228945"/>
            <a:ext cx="185339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MY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2022-06-27T13:03:48Z</dcterms:created>
  <dc:creator>Jeanne Loh</dc:creator>
</cp:coreProperties>
</file>