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uc9vbD0Ul0vlRjF/yN5azH9FR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3333"/>
                </a:srgbClr>
              </a:gs>
              <a:gs pos="50000">
                <a:srgbClr val="000000">
                  <a:alpha val="28235"/>
                </a:srgbClr>
              </a:gs>
              <a:gs pos="75000">
                <a:srgbClr val="000000">
                  <a:alpha val="13333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25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0475" y="5884712"/>
            <a:ext cx="970626" cy="767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76725" y="5928725"/>
            <a:ext cx="620550" cy="6791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9578925" y="6519300"/>
            <a:ext cx="261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MY" sz="12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Thank you to our Platinum Sponsors </a:t>
            </a:r>
            <a:endParaRPr b="1" sz="12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