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96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E63F4-F0B6-683F-150F-A49736BEE5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A6907-B4C0-2F37-859A-FB36B4930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E2379-2CD5-456E-575D-34C783082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83A1A-6FD2-7393-4336-3ABC3BBA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8C1D0-23D6-8371-F061-01D8A8F7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656688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C5BA0-F325-952D-6294-D70E44780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7F7089-2E69-B4C6-7AD6-D53FD74D3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433F2-CE17-E4D6-0403-0E6AB14E7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D0B5C-357F-BA52-D9B4-7D0B1FB40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D32F8-7F7D-48D4-8DE2-C08246869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418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DFCDFB-9664-3787-7BBC-7DB424D98F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4315A2-E912-01FF-6A8B-9F365A637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A16C0-7045-9C4A-064F-AB00DEC4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E82DB-EBCC-3D7A-6DA6-D97308C1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E30BE-007D-0981-82AF-6860B6B1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869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9E07-EB63-FDD7-E0A8-890C0DE6E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1A9C0-E69D-B85E-6CA8-273321D3F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CBE87-4A0E-E137-43AE-E1CD0DB2B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8A30E-664E-FBE4-B8FF-09F494003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C4A9A-B27C-A1E0-C019-E35E6FB0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13335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1208-5F10-1D3C-1EE3-F8AC0B367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D4C83-6939-C66E-73E0-F35AFF2F2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27982-ABA0-B2B9-1588-FA556AA50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D8165-5B46-40E1-6429-E769BFB2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825B7-8678-A45E-FA05-C8D71A071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50702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7C9DA-C129-0F76-6CDD-6804807C2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09EBD-1E05-9ECC-525E-22488BA0ED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8BDC4-614C-515B-0E29-5ED547076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EEBC8-7FD2-B42D-C0DF-31087621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EA463-128E-F120-FBBB-3163190A7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C73D8-5549-A70C-50A4-07125C154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67638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81011-45CB-2FAC-2873-18970BC98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900C1-90C6-AE5C-5A9F-E52CFB42C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506EF-C488-5ED2-F409-070B64734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9F4AA1-61C4-732E-A3E9-0B66032206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C15A57-2BD5-FF95-3AD4-E6717E481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A1452D-8AF1-84B0-AD0D-1C42D6B77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CEE146-765E-70AF-47BE-CF3CF4C08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CC5B11-C71C-59CF-BBCC-B5880FE4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32425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B3C60-E372-48CC-966C-084144DD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51C9B7-BF51-3D28-16E0-8606C766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7051E-DB16-26C5-0D18-1D6F72F9C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E1745E-0F01-1F56-57F1-5A816E46B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99076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65E98C-2220-6BCE-368F-CC767198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4B8B84-EEC8-39F2-8B8E-4508EAA37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1ED63-0546-1145-024B-993B3079B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72994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D1C3C-E5DC-08C3-EECE-EF984564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D0AC4-583E-E7CE-8008-3B933454D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05CCB-462F-D6C0-8C74-1C1B0A999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91AD3-8756-ABDD-5B35-2E9A711E4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90F94-EF7A-AC39-704C-BE244CAA3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FEB6E-3344-3DF0-84A0-08C00E8B7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43703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8D4E4-727C-0CCD-0366-3A63807DE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656DAB-3A42-C5B4-8878-6D11A861E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37BF11-919A-EA04-6080-1C295A33B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C8537-5AB3-C17D-ACF5-C66B8A47B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C66A6-5E4A-BDDD-A667-403BFC9BF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A392C-AEBF-A00A-A1D4-4B72211C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79612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CFFDC4-AAC1-985F-C21F-4C95D661D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1C9C79-001A-46D8-03B2-BFC93F645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D4EA3-CE41-057A-DE60-DCE4C2AB71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8098EB-5F4E-014C-ADE8-8BB969D08C2D}" type="datetimeFigureOut">
              <a:rPr lang="en-CO" smtClean="0"/>
              <a:t>8/07/25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F05E9-333B-90E5-EC66-07D585BFC7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E7D7E-31B5-A696-3D41-A5718FE1B2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A131A5-1A01-174F-A739-176FB1E83372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12870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-up of a poster&#10;&#10;AI-generated content may be incorrect.">
            <a:extLst>
              <a:ext uri="{FF2B5EF4-FFF2-40B4-BE49-F238E27FC236}">
                <a16:creationId xmlns:a16="http://schemas.microsoft.com/office/drawing/2014/main" id="{A8F2C50E-B02E-6E63-5D2C-E8A245419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5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D54F7E-825A-4BBA-815F-35CCA8B9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-up of a computer screen&#10;&#10;AI-generated content may be incorrect.">
            <a:extLst>
              <a:ext uri="{FF2B5EF4-FFF2-40B4-BE49-F238E27FC236}">
                <a16:creationId xmlns:a16="http://schemas.microsoft.com/office/drawing/2014/main" id="{493A9753-B4C1-FE0B-D43E-2BCB2FCD2E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" y="1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12191999" h="6842601">
                <a:moveTo>
                  <a:pt x="0" y="0"/>
                </a:moveTo>
                <a:lnTo>
                  <a:pt x="12191999" y="0"/>
                </a:lnTo>
                <a:lnTo>
                  <a:pt x="12191999" y="6842601"/>
                </a:lnTo>
                <a:lnTo>
                  <a:pt x="10316981" y="6842601"/>
                </a:lnTo>
                <a:cubicBezTo>
                  <a:pt x="10312796" y="6835189"/>
                  <a:pt x="10163183" y="6730124"/>
                  <a:pt x="10158998" y="6722712"/>
                </a:cubicBezTo>
                <a:cubicBezTo>
                  <a:pt x="10120278" y="6678190"/>
                  <a:pt x="10156462" y="6716223"/>
                  <a:pt x="10090349" y="6671420"/>
                </a:cubicBezTo>
                <a:cubicBezTo>
                  <a:pt x="10043032" y="6655694"/>
                  <a:pt x="9995855" y="6551879"/>
                  <a:pt x="9955425" y="6498018"/>
                </a:cubicBezTo>
                <a:cubicBezTo>
                  <a:pt x="9939618" y="6480021"/>
                  <a:pt x="9915110" y="6461677"/>
                  <a:pt x="9891265" y="6454528"/>
                </a:cubicBezTo>
                <a:cubicBezTo>
                  <a:pt x="9868239" y="6464957"/>
                  <a:pt x="9865423" y="6431640"/>
                  <a:pt x="9848227" y="6426063"/>
                </a:cubicBezTo>
                <a:cubicBezTo>
                  <a:pt x="9838059" y="6433162"/>
                  <a:pt x="9815047" y="6410348"/>
                  <a:pt x="9812354" y="6399604"/>
                </a:cubicBezTo>
                <a:cubicBezTo>
                  <a:pt x="9825285" y="6377997"/>
                  <a:pt x="9725923" y="6372757"/>
                  <a:pt x="9725915" y="6356381"/>
                </a:cubicBezTo>
                <a:cubicBezTo>
                  <a:pt x="9696279" y="6348066"/>
                  <a:pt x="9591199" y="6354143"/>
                  <a:pt x="9575033" y="6325258"/>
                </a:cubicBezTo>
                <a:cubicBezTo>
                  <a:pt x="9516434" y="6303128"/>
                  <a:pt x="9441613" y="6276805"/>
                  <a:pt x="9415626" y="6271777"/>
                </a:cubicBezTo>
                <a:cubicBezTo>
                  <a:pt x="9378293" y="6313495"/>
                  <a:pt x="9281935" y="6171365"/>
                  <a:pt x="9171493" y="6150430"/>
                </a:cubicBezTo>
                <a:cubicBezTo>
                  <a:pt x="9155426" y="6152396"/>
                  <a:pt x="9147439" y="6151015"/>
                  <a:pt x="9146018" y="6139864"/>
                </a:cubicBezTo>
                <a:cubicBezTo>
                  <a:pt x="9112029" y="6132441"/>
                  <a:pt x="9087339" y="6101138"/>
                  <a:pt x="9059635" y="6109957"/>
                </a:cubicBezTo>
                <a:cubicBezTo>
                  <a:pt x="9024424" y="6092144"/>
                  <a:pt x="9043048" y="6078417"/>
                  <a:pt x="9010911" y="6064789"/>
                </a:cubicBezTo>
                <a:lnTo>
                  <a:pt x="8866811" y="6028191"/>
                </a:lnTo>
                <a:cubicBezTo>
                  <a:pt x="8846465" y="6021172"/>
                  <a:pt x="8825221" y="6000527"/>
                  <a:pt x="8804584" y="5994237"/>
                </a:cubicBezTo>
                <a:lnTo>
                  <a:pt x="8783071" y="5990448"/>
                </a:lnTo>
                <a:lnTo>
                  <a:pt x="8770456" y="5978060"/>
                </a:lnTo>
                <a:cubicBezTo>
                  <a:pt x="8764772" y="5975259"/>
                  <a:pt x="8757695" y="5974720"/>
                  <a:pt x="8748297" y="5978070"/>
                </a:cubicBezTo>
                <a:cubicBezTo>
                  <a:pt x="8730344" y="5973495"/>
                  <a:pt x="8679808" y="5955894"/>
                  <a:pt x="8662742" y="5950603"/>
                </a:cubicBezTo>
                <a:lnTo>
                  <a:pt x="8645902" y="5946326"/>
                </a:lnTo>
                <a:lnTo>
                  <a:pt x="8638176" y="5938358"/>
                </a:lnTo>
                <a:cubicBezTo>
                  <a:pt x="8625897" y="5932642"/>
                  <a:pt x="8594811" y="5922073"/>
                  <a:pt x="8572224" y="5912032"/>
                </a:cubicBezTo>
                <a:cubicBezTo>
                  <a:pt x="8553809" y="5897782"/>
                  <a:pt x="8529845" y="5886100"/>
                  <a:pt x="8502655" y="5878114"/>
                </a:cubicBezTo>
                <a:cubicBezTo>
                  <a:pt x="8496990" y="5883034"/>
                  <a:pt x="8489611" y="5872566"/>
                  <a:pt x="8485159" y="5869819"/>
                </a:cubicBezTo>
                <a:cubicBezTo>
                  <a:pt x="8483457" y="5873482"/>
                  <a:pt x="8471232" y="5872664"/>
                  <a:pt x="8468539" y="5868711"/>
                </a:cubicBezTo>
                <a:cubicBezTo>
                  <a:pt x="8389167" y="5836352"/>
                  <a:pt x="8421742" y="5881497"/>
                  <a:pt x="8379810" y="5849376"/>
                </a:cubicBezTo>
                <a:cubicBezTo>
                  <a:pt x="8371729" y="5846373"/>
                  <a:pt x="8364483" y="5846766"/>
                  <a:pt x="8357758" y="5848601"/>
                </a:cubicBezTo>
                <a:lnTo>
                  <a:pt x="8315264" y="5836192"/>
                </a:lnTo>
                <a:cubicBezTo>
                  <a:pt x="8299077" y="5829531"/>
                  <a:pt x="8281671" y="5824011"/>
                  <a:pt x="8263455" y="5819793"/>
                </a:cubicBezTo>
                <a:cubicBezTo>
                  <a:pt x="8257386" y="5826849"/>
                  <a:pt x="8245582" y="5813448"/>
                  <a:pt x="8239287" y="5810141"/>
                </a:cubicBezTo>
                <a:cubicBezTo>
                  <a:pt x="8237965" y="5815186"/>
                  <a:pt x="8222226" y="5815108"/>
                  <a:pt x="8217888" y="5810039"/>
                </a:cubicBezTo>
                <a:cubicBezTo>
                  <a:pt x="8109447" y="5773303"/>
                  <a:pt x="8161302" y="5831037"/>
                  <a:pt x="8100547" y="5791517"/>
                </a:cubicBezTo>
                <a:cubicBezTo>
                  <a:pt x="8089574" y="5788167"/>
                  <a:pt x="8080448" y="5789295"/>
                  <a:pt x="8072316" y="5792309"/>
                </a:cubicBezTo>
                <a:lnTo>
                  <a:pt x="8056967" y="5800648"/>
                </a:lnTo>
                <a:lnTo>
                  <a:pt x="8047885" y="5795270"/>
                </a:lnTo>
                <a:cubicBezTo>
                  <a:pt x="8010204" y="5788738"/>
                  <a:pt x="7996426" y="5797608"/>
                  <a:pt x="7977128" y="5783189"/>
                </a:cubicBezTo>
                <a:cubicBezTo>
                  <a:pt x="7943466" y="5775577"/>
                  <a:pt x="7904823" y="5770953"/>
                  <a:pt x="7874392" y="5763715"/>
                </a:cubicBezTo>
                <a:cubicBezTo>
                  <a:pt x="7860337" y="5743777"/>
                  <a:pt x="7817541" y="5748989"/>
                  <a:pt x="7794543" y="5739759"/>
                </a:cubicBezTo>
                <a:cubicBezTo>
                  <a:pt x="7784688" y="5731467"/>
                  <a:pt x="7776709" y="5729004"/>
                  <a:pt x="7763762" y="5734031"/>
                </a:cubicBezTo>
                <a:cubicBezTo>
                  <a:pt x="7718781" y="5694154"/>
                  <a:pt x="7732231" y="5727368"/>
                  <a:pt x="7685889" y="5707234"/>
                </a:cubicBezTo>
                <a:cubicBezTo>
                  <a:pt x="7646521" y="5687607"/>
                  <a:pt x="7600389" y="5671470"/>
                  <a:pt x="7566744" y="5634586"/>
                </a:cubicBezTo>
                <a:cubicBezTo>
                  <a:pt x="7561306" y="5624813"/>
                  <a:pt x="7543589" y="5618525"/>
                  <a:pt x="7527170" y="5620542"/>
                </a:cubicBezTo>
                <a:cubicBezTo>
                  <a:pt x="7524343" y="5620889"/>
                  <a:pt x="7521664" y="5621475"/>
                  <a:pt x="7519214" y="5622280"/>
                </a:cubicBezTo>
                <a:cubicBezTo>
                  <a:pt x="7500062" y="5596964"/>
                  <a:pt x="7480476" y="5604337"/>
                  <a:pt x="7473157" y="5588143"/>
                </a:cubicBezTo>
                <a:cubicBezTo>
                  <a:pt x="7433415" y="5574859"/>
                  <a:pt x="7395118" y="5582388"/>
                  <a:pt x="7388000" y="5568063"/>
                </a:cubicBezTo>
                <a:cubicBezTo>
                  <a:pt x="7366403" y="5564920"/>
                  <a:pt x="7332262" y="5573848"/>
                  <a:pt x="7320876" y="5557698"/>
                </a:cubicBezTo>
                <a:cubicBezTo>
                  <a:pt x="7314891" y="5568111"/>
                  <a:pt x="7299319" y="5544964"/>
                  <a:pt x="7284480" y="5549820"/>
                </a:cubicBezTo>
                <a:cubicBezTo>
                  <a:pt x="7273570" y="5554430"/>
                  <a:pt x="7266301" y="5548483"/>
                  <a:pt x="7256619" y="5546379"/>
                </a:cubicBezTo>
                <a:cubicBezTo>
                  <a:pt x="7242503" y="5549088"/>
                  <a:pt x="7202543" y="5533379"/>
                  <a:pt x="7193112" y="5525289"/>
                </a:cubicBezTo>
                <a:cubicBezTo>
                  <a:pt x="7172259" y="5499151"/>
                  <a:pt x="7108617" y="5505485"/>
                  <a:pt x="7090943" y="5485177"/>
                </a:cubicBezTo>
                <a:cubicBezTo>
                  <a:pt x="7083637" y="5481419"/>
                  <a:pt x="7076140" y="5479148"/>
                  <a:pt x="7068566" y="5477809"/>
                </a:cubicBezTo>
                <a:lnTo>
                  <a:pt x="7023035" y="5476595"/>
                </a:lnTo>
                <a:lnTo>
                  <a:pt x="7001197" y="5476163"/>
                </a:lnTo>
                <a:cubicBezTo>
                  <a:pt x="7016126" y="5454256"/>
                  <a:pt x="6943549" y="5466815"/>
                  <a:pt x="6967472" y="5451057"/>
                </a:cubicBezTo>
                <a:cubicBezTo>
                  <a:pt x="6931240" y="5443544"/>
                  <a:pt x="6920843" y="5429649"/>
                  <a:pt x="6883334" y="5418880"/>
                </a:cubicBezTo>
                <a:lnTo>
                  <a:pt x="6742417" y="5386446"/>
                </a:lnTo>
                <a:cubicBezTo>
                  <a:pt x="6690532" y="5366095"/>
                  <a:pt x="6665174" y="5364632"/>
                  <a:pt x="6618315" y="5353085"/>
                </a:cubicBezTo>
                <a:cubicBezTo>
                  <a:pt x="6581698" y="5304210"/>
                  <a:pt x="6547395" y="5315779"/>
                  <a:pt x="6521050" y="5283194"/>
                </a:cubicBezTo>
                <a:cubicBezTo>
                  <a:pt x="6469114" y="5268862"/>
                  <a:pt x="6472597" y="5253957"/>
                  <a:pt x="6414460" y="5253832"/>
                </a:cubicBezTo>
                <a:lnTo>
                  <a:pt x="6362535" y="5220502"/>
                </a:lnTo>
                <a:cubicBezTo>
                  <a:pt x="6350866" y="5213881"/>
                  <a:pt x="6347641" y="5215777"/>
                  <a:pt x="6344443" y="5214103"/>
                </a:cubicBezTo>
                <a:lnTo>
                  <a:pt x="6343344" y="5210454"/>
                </a:lnTo>
                <a:lnTo>
                  <a:pt x="6333344" y="5205307"/>
                </a:lnTo>
                <a:lnTo>
                  <a:pt x="6315602" y="5193288"/>
                </a:lnTo>
                <a:lnTo>
                  <a:pt x="6310442" y="5192802"/>
                </a:lnTo>
                <a:lnTo>
                  <a:pt x="6280815" y="5177420"/>
                </a:lnTo>
                <a:lnTo>
                  <a:pt x="6279533" y="5178045"/>
                </a:lnTo>
                <a:cubicBezTo>
                  <a:pt x="6275980" y="5179097"/>
                  <a:pt x="6272084" y="5179212"/>
                  <a:pt x="6267362" y="5177370"/>
                </a:cubicBezTo>
                <a:cubicBezTo>
                  <a:pt x="6261796" y="5192470"/>
                  <a:pt x="6259530" y="5180933"/>
                  <a:pt x="6246095" y="5174167"/>
                </a:cubicBezTo>
                <a:lnTo>
                  <a:pt x="6155252" y="5161201"/>
                </a:lnTo>
                <a:lnTo>
                  <a:pt x="6148525" y="5158442"/>
                </a:lnTo>
                <a:lnTo>
                  <a:pt x="6148187" y="5158573"/>
                </a:lnTo>
                <a:cubicBezTo>
                  <a:pt x="6146292" y="5158370"/>
                  <a:pt x="6143916" y="5157611"/>
                  <a:pt x="6140686" y="5156032"/>
                </a:cubicBezTo>
                <a:lnTo>
                  <a:pt x="6136260" y="5153413"/>
                </a:lnTo>
                <a:lnTo>
                  <a:pt x="6123208" y="5148061"/>
                </a:lnTo>
                <a:lnTo>
                  <a:pt x="6117367" y="5147451"/>
                </a:lnTo>
                <a:lnTo>
                  <a:pt x="5957305" y="5146062"/>
                </a:lnTo>
                <a:cubicBezTo>
                  <a:pt x="5920540" y="5140405"/>
                  <a:pt x="5887096" y="5142015"/>
                  <a:pt x="5857259" y="5132052"/>
                </a:cubicBezTo>
                <a:cubicBezTo>
                  <a:pt x="5843335" y="5135303"/>
                  <a:pt x="5830921" y="5135493"/>
                  <a:pt x="5821375" y="5125606"/>
                </a:cubicBezTo>
                <a:cubicBezTo>
                  <a:pt x="5786501" y="5122615"/>
                  <a:pt x="5775399" y="5132648"/>
                  <a:pt x="5755916" y="5120171"/>
                </a:cubicBezTo>
                <a:cubicBezTo>
                  <a:pt x="5732132" y="5135438"/>
                  <a:pt x="5732735" y="5128211"/>
                  <a:pt x="5725007" y="5121437"/>
                </a:cubicBezTo>
                <a:lnTo>
                  <a:pt x="5723810" y="5120848"/>
                </a:lnTo>
                <a:lnTo>
                  <a:pt x="5720531" y="5123048"/>
                </a:lnTo>
                <a:lnTo>
                  <a:pt x="5714794" y="5123371"/>
                </a:lnTo>
                <a:lnTo>
                  <a:pt x="5700141" y="5120131"/>
                </a:lnTo>
                <a:lnTo>
                  <a:pt x="5694799" y="5118234"/>
                </a:lnTo>
                <a:cubicBezTo>
                  <a:pt x="5691058" y="5117179"/>
                  <a:pt x="5688491" y="5116804"/>
                  <a:pt x="5686627" y="5116903"/>
                </a:cubicBezTo>
                <a:lnTo>
                  <a:pt x="5686371" y="5117086"/>
                </a:lnTo>
                <a:lnTo>
                  <a:pt x="5678818" y="5115416"/>
                </a:lnTo>
                <a:cubicBezTo>
                  <a:pt x="5666199" y="5112102"/>
                  <a:pt x="5654035" y="5108410"/>
                  <a:pt x="5642547" y="5104511"/>
                </a:cubicBezTo>
                <a:cubicBezTo>
                  <a:pt x="5629444" y="5114945"/>
                  <a:pt x="5588783" y="5093343"/>
                  <a:pt x="5587979" y="5116963"/>
                </a:cubicBezTo>
                <a:cubicBezTo>
                  <a:pt x="5572317" y="5112380"/>
                  <a:pt x="5564904" y="5101292"/>
                  <a:pt x="5566635" y="5117158"/>
                </a:cubicBezTo>
                <a:cubicBezTo>
                  <a:pt x="5561375" y="5116079"/>
                  <a:pt x="5557787" y="5116811"/>
                  <a:pt x="5554952" y="5118417"/>
                </a:cubicBezTo>
                <a:lnTo>
                  <a:pt x="5554039" y="5119241"/>
                </a:lnTo>
                <a:lnTo>
                  <a:pt x="5514253" y="5109018"/>
                </a:lnTo>
                <a:lnTo>
                  <a:pt x="5492156" y="5099904"/>
                </a:lnTo>
                <a:lnTo>
                  <a:pt x="5480446" y="5096385"/>
                </a:lnTo>
                <a:lnTo>
                  <a:pt x="5477744" y="5092939"/>
                </a:lnTo>
                <a:cubicBezTo>
                  <a:pt x="5474490" y="5090581"/>
                  <a:pt x="5469391" y="5088951"/>
                  <a:pt x="5460150" y="5088988"/>
                </a:cubicBezTo>
                <a:lnTo>
                  <a:pt x="5457901" y="5089459"/>
                </a:lnTo>
                <a:lnTo>
                  <a:pt x="5444243" y="5082761"/>
                </a:lnTo>
                <a:cubicBezTo>
                  <a:pt x="5439993" y="5080007"/>
                  <a:pt x="5436418" y="5076805"/>
                  <a:pt x="5433825" y="5072992"/>
                </a:cubicBezTo>
                <a:cubicBezTo>
                  <a:pt x="5379442" y="5082090"/>
                  <a:pt x="5336110" y="5058382"/>
                  <a:pt x="5280996" y="5052402"/>
                </a:cubicBezTo>
                <a:cubicBezTo>
                  <a:pt x="5250806" y="5043777"/>
                  <a:pt x="5168599" y="5048109"/>
                  <a:pt x="5161582" y="5019668"/>
                </a:cubicBezTo>
                <a:cubicBezTo>
                  <a:pt x="5121870" y="5011383"/>
                  <a:pt x="5095637" y="5009222"/>
                  <a:pt x="5042717" y="5002692"/>
                </a:cubicBezTo>
                <a:cubicBezTo>
                  <a:pt x="4991136" y="4972487"/>
                  <a:pt x="4902282" y="4979360"/>
                  <a:pt x="4840514" y="4959306"/>
                </a:cubicBezTo>
                <a:cubicBezTo>
                  <a:pt x="4799904" y="4976415"/>
                  <a:pt x="4824087" y="4958371"/>
                  <a:pt x="4786778" y="4956661"/>
                </a:cubicBezTo>
                <a:cubicBezTo>
                  <a:pt x="4801901" y="4937231"/>
                  <a:pt x="4739845" y="4961208"/>
                  <a:pt x="4743741" y="4937104"/>
                </a:cubicBezTo>
                <a:cubicBezTo>
                  <a:pt x="4736829" y="4937557"/>
                  <a:pt x="4730010" y="4938753"/>
                  <a:pt x="4723136" y="4940138"/>
                </a:cubicBezTo>
                <a:lnTo>
                  <a:pt x="4719535" y="4940850"/>
                </a:lnTo>
                <a:lnTo>
                  <a:pt x="4706143" y="4939586"/>
                </a:lnTo>
                <a:lnTo>
                  <a:pt x="4701098" y="4944372"/>
                </a:lnTo>
                <a:lnTo>
                  <a:pt x="4680034" y="4946157"/>
                </a:lnTo>
                <a:cubicBezTo>
                  <a:pt x="4672339" y="4946029"/>
                  <a:pt x="4664292" y="4944964"/>
                  <a:pt x="4655740" y="4942396"/>
                </a:cubicBezTo>
                <a:cubicBezTo>
                  <a:pt x="4636359" y="4929384"/>
                  <a:pt x="4599700" y="4935346"/>
                  <a:pt x="4569298" y="4929596"/>
                </a:cubicBezTo>
                <a:lnTo>
                  <a:pt x="4555977" y="4924356"/>
                </a:lnTo>
                <a:lnTo>
                  <a:pt x="4508949" y="4921648"/>
                </a:lnTo>
                <a:cubicBezTo>
                  <a:pt x="4495668" y="4920437"/>
                  <a:pt x="4482007" y="4918694"/>
                  <a:pt x="4467838" y="4915993"/>
                </a:cubicBezTo>
                <a:lnTo>
                  <a:pt x="4441948" y="4909300"/>
                </a:lnTo>
                <a:lnTo>
                  <a:pt x="4394719" y="4901820"/>
                </a:lnTo>
                <a:lnTo>
                  <a:pt x="4356810" y="4905146"/>
                </a:lnTo>
                <a:lnTo>
                  <a:pt x="4222144" y="4909117"/>
                </a:lnTo>
                <a:cubicBezTo>
                  <a:pt x="4202488" y="4913903"/>
                  <a:pt x="4184742" y="4933491"/>
                  <a:pt x="4160481" y="4923474"/>
                </a:cubicBezTo>
                <a:cubicBezTo>
                  <a:pt x="4165854" y="4934564"/>
                  <a:pt x="4131661" y="4919946"/>
                  <a:pt x="4124879" y="4929303"/>
                </a:cubicBezTo>
                <a:cubicBezTo>
                  <a:pt x="4120895" y="4937086"/>
                  <a:pt x="4109593" y="4934464"/>
                  <a:pt x="4100114" y="4936007"/>
                </a:cubicBezTo>
                <a:cubicBezTo>
                  <a:pt x="4091835" y="4943256"/>
                  <a:pt x="4045978" y="4943549"/>
                  <a:pt x="4030957" y="4939826"/>
                </a:cubicBezTo>
                <a:cubicBezTo>
                  <a:pt x="3989825" y="4924453"/>
                  <a:pt x="3946860" y="4952050"/>
                  <a:pt x="3913764" y="4940618"/>
                </a:cubicBezTo>
                <a:cubicBezTo>
                  <a:pt x="3904534" y="4939906"/>
                  <a:pt x="3896577" y="4940543"/>
                  <a:pt x="3889457" y="4942017"/>
                </a:cubicBezTo>
                <a:lnTo>
                  <a:pt x="3871115" y="4948115"/>
                </a:lnTo>
                <a:lnTo>
                  <a:pt x="3869086" y="4953796"/>
                </a:lnTo>
                <a:lnTo>
                  <a:pt x="3856124" y="4955351"/>
                </a:lnTo>
                <a:lnTo>
                  <a:pt x="3835967" y="4964002"/>
                </a:lnTo>
                <a:cubicBezTo>
                  <a:pt x="3826465" y="4939857"/>
                  <a:pt x="3782586" y="4975947"/>
                  <a:pt x="3785910" y="4953998"/>
                </a:cubicBezTo>
                <a:cubicBezTo>
                  <a:pt x="3750785" y="4960085"/>
                  <a:pt x="3699033" y="4941571"/>
                  <a:pt x="3671085" y="4966563"/>
                </a:cubicBezTo>
                <a:cubicBezTo>
                  <a:pt x="3621255" y="4971431"/>
                  <a:pt x="3562637" y="4982991"/>
                  <a:pt x="3486928" y="4983204"/>
                </a:cubicBezTo>
                <a:cubicBezTo>
                  <a:pt x="3446030" y="4983424"/>
                  <a:pt x="3343460" y="4965124"/>
                  <a:pt x="3280956" y="4963864"/>
                </a:cubicBezTo>
                <a:cubicBezTo>
                  <a:pt x="3227193" y="4969510"/>
                  <a:pt x="3256481" y="4962609"/>
                  <a:pt x="3211563" y="4982704"/>
                </a:cubicBezTo>
                <a:cubicBezTo>
                  <a:pt x="3207119" y="4979549"/>
                  <a:pt x="3170070" y="4977192"/>
                  <a:pt x="3164681" y="4975408"/>
                </a:cubicBezTo>
                <a:lnTo>
                  <a:pt x="3127171" y="4968229"/>
                </a:lnTo>
                <a:lnTo>
                  <a:pt x="3096889" y="4965619"/>
                </a:lnTo>
                <a:cubicBezTo>
                  <a:pt x="3088441" y="4967572"/>
                  <a:pt x="3082883" y="4967054"/>
                  <a:pt x="3078620" y="4965444"/>
                </a:cubicBezTo>
                <a:lnTo>
                  <a:pt x="3074275" y="4962670"/>
                </a:lnTo>
                <a:lnTo>
                  <a:pt x="3036436" y="4957455"/>
                </a:lnTo>
                <a:lnTo>
                  <a:pt x="3031995" y="4958829"/>
                </a:lnTo>
                <a:lnTo>
                  <a:pt x="2994028" y="4956800"/>
                </a:lnTo>
                <a:cubicBezTo>
                  <a:pt x="2992299" y="4958944"/>
                  <a:pt x="2989407" y="4960397"/>
                  <a:pt x="2984001" y="4960444"/>
                </a:cubicBezTo>
                <a:cubicBezTo>
                  <a:pt x="2994191" y="4975446"/>
                  <a:pt x="2981386" y="4966249"/>
                  <a:pt x="2964542" y="4965062"/>
                </a:cubicBezTo>
                <a:cubicBezTo>
                  <a:pt x="2976613" y="4988096"/>
                  <a:pt x="2927627" y="4975618"/>
                  <a:pt x="2921274" y="4988440"/>
                </a:cubicBezTo>
                <a:cubicBezTo>
                  <a:pt x="2908629" y="4987050"/>
                  <a:pt x="2895476" y="4985998"/>
                  <a:pt x="2882111" y="4985411"/>
                </a:cubicBezTo>
                <a:lnTo>
                  <a:pt x="2874282" y="4985361"/>
                </a:lnTo>
                <a:cubicBezTo>
                  <a:pt x="2874237" y="4985437"/>
                  <a:pt x="2874193" y="4985514"/>
                  <a:pt x="2874147" y="4985591"/>
                </a:cubicBezTo>
                <a:cubicBezTo>
                  <a:pt x="2872492" y="4986074"/>
                  <a:pt x="2869935" y="4986243"/>
                  <a:pt x="2865932" y="4985999"/>
                </a:cubicBezTo>
                <a:lnTo>
                  <a:pt x="2860008" y="4985269"/>
                </a:lnTo>
                <a:lnTo>
                  <a:pt x="2844819" y="4985172"/>
                </a:lnTo>
                <a:lnTo>
                  <a:pt x="2839735" y="4986676"/>
                </a:lnTo>
                <a:lnTo>
                  <a:pt x="2837922" y="4989488"/>
                </a:lnTo>
                <a:lnTo>
                  <a:pt x="2836507" y="4989165"/>
                </a:lnTo>
                <a:cubicBezTo>
                  <a:pt x="2825749" y="4984209"/>
                  <a:pt x="2822382" y="4977089"/>
                  <a:pt x="2808859" y="4996804"/>
                </a:cubicBezTo>
                <a:cubicBezTo>
                  <a:pt x="2784233" y="4988767"/>
                  <a:pt x="2779499" y="5000786"/>
                  <a:pt x="2745907" y="5005126"/>
                </a:cubicBezTo>
                <a:cubicBezTo>
                  <a:pt x="2731796" y="4997536"/>
                  <a:pt x="2720518" y="5000295"/>
                  <a:pt x="2709519" y="5006333"/>
                </a:cubicBezTo>
                <a:cubicBezTo>
                  <a:pt x="2676766" y="5002878"/>
                  <a:pt x="2646981" y="5011377"/>
                  <a:pt x="2610212" y="5013529"/>
                </a:cubicBezTo>
                <a:cubicBezTo>
                  <a:pt x="2570359" y="5003730"/>
                  <a:pt x="2550109" y="5021491"/>
                  <a:pt x="2510814" y="5023713"/>
                </a:cubicBezTo>
                <a:cubicBezTo>
                  <a:pt x="2476639" y="5006722"/>
                  <a:pt x="2482834" y="5038639"/>
                  <a:pt x="2462736" y="5045398"/>
                </a:cubicBezTo>
                <a:lnTo>
                  <a:pt x="2457050" y="5046022"/>
                </a:lnTo>
                <a:lnTo>
                  <a:pt x="2442184" y="5043549"/>
                </a:lnTo>
                <a:lnTo>
                  <a:pt x="2436703" y="5041929"/>
                </a:lnTo>
                <a:cubicBezTo>
                  <a:pt x="2432888" y="5041072"/>
                  <a:pt x="2430299" y="5040830"/>
                  <a:pt x="2428451" y="5041027"/>
                </a:cubicBezTo>
                <a:lnTo>
                  <a:pt x="2420551" y="5039949"/>
                </a:lnTo>
                <a:cubicBezTo>
                  <a:pt x="2407700" y="5037296"/>
                  <a:pt x="2395274" y="5034239"/>
                  <a:pt x="2383501" y="5030941"/>
                </a:cubicBezTo>
                <a:cubicBezTo>
                  <a:pt x="2362992" y="5032521"/>
                  <a:pt x="2317884" y="5047662"/>
                  <a:pt x="2297493" y="5049431"/>
                </a:cubicBezTo>
                <a:lnTo>
                  <a:pt x="2261156" y="5041558"/>
                </a:lnTo>
                <a:lnTo>
                  <a:pt x="2200581" y="5024964"/>
                </a:lnTo>
                <a:lnTo>
                  <a:pt x="2198380" y="5025550"/>
                </a:lnTo>
                <a:lnTo>
                  <a:pt x="2116066" y="5019568"/>
                </a:lnTo>
                <a:cubicBezTo>
                  <a:pt x="2111600" y="5017036"/>
                  <a:pt x="2059664" y="5006071"/>
                  <a:pt x="2056754" y="5002394"/>
                </a:cubicBezTo>
                <a:cubicBezTo>
                  <a:pt x="2003393" y="5014336"/>
                  <a:pt x="1998298" y="5008800"/>
                  <a:pt x="1942916" y="5005703"/>
                </a:cubicBezTo>
                <a:cubicBezTo>
                  <a:pt x="1882138" y="4994708"/>
                  <a:pt x="1836966" y="4976630"/>
                  <a:pt x="1796717" y="4970423"/>
                </a:cubicBezTo>
                <a:cubicBezTo>
                  <a:pt x="1724075" y="4959337"/>
                  <a:pt x="1636218" y="4936339"/>
                  <a:pt x="1583222" y="4931235"/>
                </a:cubicBezTo>
                <a:cubicBezTo>
                  <a:pt x="1544265" y="4950469"/>
                  <a:pt x="1556109" y="4927628"/>
                  <a:pt x="1518821" y="4927872"/>
                </a:cubicBezTo>
                <a:cubicBezTo>
                  <a:pt x="1497291" y="4925112"/>
                  <a:pt x="1483221" y="4916728"/>
                  <a:pt x="1471837" y="4914678"/>
                </a:cubicBezTo>
                <a:lnTo>
                  <a:pt x="1450515" y="4915578"/>
                </a:lnTo>
                <a:lnTo>
                  <a:pt x="1437078" y="4915016"/>
                </a:lnTo>
                <a:lnTo>
                  <a:pt x="1432462" y="4920065"/>
                </a:lnTo>
                <a:lnTo>
                  <a:pt x="1411645" y="4922952"/>
                </a:lnTo>
                <a:cubicBezTo>
                  <a:pt x="1384856" y="4920079"/>
                  <a:pt x="1306656" y="4907389"/>
                  <a:pt x="1271729" y="4902828"/>
                </a:cubicBezTo>
                <a:cubicBezTo>
                  <a:pt x="1258697" y="4896954"/>
                  <a:pt x="1213546" y="4890036"/>
                  <a:pt x="1202076" y="4895589"/>
                </a:cubicBezTo>
                <a:cubicBezTo>
                  <a:pt x="1192059" y="4895561"/>
                  <a:pt x="1182171" y="4891311"/>
                  <a:pt x="1174670" y="4898040"/>
                </a:cubicBezTo>
                <a:cubicBezTo>
                  <a:pt x="1163701" y="4905820"/>
                  <a:pt x="1136874" y="4886643"/>
                  <a:pt x="1137035" y="4897965"/>
                </a:cubicBezTo>
                <a:cubicBezTo>
                  <a:pt x="1117838" y="4884693"/>
                  <a:pt x="1091386" y="4900421"/>
                  <a:pt x="1069882" y="4901859"/>
                </a:cubicBezTo>
                <a:cubicBezTo>
                  <a:pt x="1055589" y="4889467"/>
                  <a:pt x="1024570" y="4904705"/>
                  <a:pt x="980935" y="4900090"/>
                </a:cubicBezTo>
                <a:cubicBezTo>
                  <a:pt x="947614" y="4895538"/>
                  <a:pt x="913224" y="4886405"/>
                  <a:pt x="869960" y="4874547"/>
                </a:cubicBezTo>
                <a:cubicBezTo>
                  <a:pt x="819114" y="4845820"/>
                  <a:pt x="768074" y="4839770"/>
                  <a:pt x="721345" y="4828937"/>
                </a:cubicBezTo>
                <a:cubicBezTo>
                  <a:pt x="667944" y="4819060"/>
                  <a:pt x="698286" y="4848426"/>
                  <a:pt x="635428" y="4819153"/>
                </a:cubicBezTo>
                <a:cubicBezTo>
                  <a:pt x="626286" y="4826707"/>
                  <a:pt x="617638" y="4825980"/>
                  <a:pt x="604106" y="4819994"/>
                </a:cubicBezTo>
                <a:cubicBezTo>
                  <a:pt x="583276" y="4822237"/>
                  <a:pt x="539859" y="4835097"/>
                  <a:pt x="510451" y="4832608"/>
                </a:cubicBezTo>
                <a:cubicBezTo>
                  <a:pt x="489781" y="4829929"/>
                  <a:pt x="443867" y="4807857"/>
                  <a:pt x="427656" y="4805062"/>
                </a:cubicBezTo>
                <a:cubicBezTo>
                  <a:pt x="424088" y="4806479"/>
                  <a:pt x="419580" y="4809736"/>
                  <a:pt x="413184" y="4815837"/>
                </a:cubicBezTo>
                <a:cubicBezTo>
                  <a:pt x="387673" y="4805882"/>
                  <a:pt x="379855" y="4817328"/>
                  <a:pt x="341772" y="4818825"/>
                </a:cubicBezTo>
                <a:cubicBezTo>
                  <a:pt x="327795" y="4810179"/>
                  <a:pt x="314729" y="4811964"/>
                  <a:pt x="301266" y="4817000"/>
                </a:cubicBezTo>
                <a:cubicBezTo>
                  <a:pt x="265781" y="4810886"/>
                  <a:pt x="231017" y="4816794"/>
                  <a:pt x="189886" y="4815871"/>
                </a:cubicBezTo>
                <a:cubicBezTo>
                  <a:pt x="147910" y="4802917"/>
                  <a:pt x="121702" y="4818738"/>
                  <a:pt x="77762" y="4817675"/>
                </a:cubicBezTo>
                <a:cubicBezTo>
                  <a:pt x="38733" y="4795315"/>
                  <a:pt x="44308" y="4840244"/>
                  <a:pt x="8164" y="4835320"/>
                </a:cubicBezTo>
                <a:lnTo>
                  <a:pt x="0" y="4832771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06D2D9-C0C7-0203-D1FF-9FA8E0776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818" y="5234320"/>
            <a:ext cx="6931319" cy="752217"/>
          </a:xfrm>
        </p:spPr>
        <p:txBody>
          <a:bodyPr anchor="b">
            <a:normAutofit/>
          </a:bodyPr>
          <a:lstStyle/>
          <a:p>
            <a:pPr algn="l"/>
            <a:endParaRPr lang="en-CO" sz="3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3130D-E707-052A-105A-06479404B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819" y="6059086"/>
            <a:ext cx="6931319" cy="349725"/>
          </a:xfrm>
        </p:spPr>
        <p:txBody>
          <a:bodyPr anchor="t">
            <a:normAutofit/>
          </a:bodyPr>
          <a:lstStyle/>
          <a:p>
            <a:pPr algn="l"/>
            <a:endParaRPr lang="en-CO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09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C1E5815-D54C-487F-A054-6D4930ADE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close-up of a computer screen&#10;&#10;AI-generated content may be incorrect.">
            <a:extLst>
              <a:ext uri="{FF2B5EF4-FFF2-40B4-BE49-F238E27FC236}">
                <a16:creationId xmlns:a16="http://schemas.microsoft.com/office/drawing/2014/main" id="{CBC61016-89C0-5D7C-C1D2-B3B011585F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19"/>
          <a:stretch>
            <a:fillRect/>
          </a:stretch>
        </p:blipFill>
        <p:spPr>
          <a:xfrm>
            <a:off x="643467" y="830736"/>
            <a:ext cx="9240039" cy="5196529"/>
          </a:xfrm>
          <a:prstGeom prst="rect">
            <a:avLst/>
          </a:prstGeom>
        </p:spPr>
      </p:pic>
      <p:sp>
        <p:nvSpPr>
          <p:cNvPr id="24" name="Freeform: Shape 16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208496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76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-up of a computer screen&#10;&#10;AI-generated content may be incorrect.">
            <a:extLst>
              <a:ext uri="{FF2B5EF4-FFF2-40B4-BE49-F238E27FC236}">
                <a16:creationId xmlns:a16="http://schemas.microsoft.com/office/drawing/2014/main" id="{161F9630-C4CD-E2E7-3677-0BD5871AFE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671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-up of a computer screen&#10;&#10;AI-generated content may be incorrect.">
            <a:extLst>
              <a:ext uri="{FF2B5EF4-FFF2-40B4-BE49-F238E27FC236}">
                <a16:creationId xmlns:a16="http://schemas.microsoft.com/office/drawing/2014/main" id="{F2C7EBD1-5934-316C-0356-8858BE00D4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8EB2B82E-9519-13BE-F662-21976E2C7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9043" y="1170650"/>
            <a:ext cx="9873914" cy="45283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C8505F-C1E2-3B4B-7FB4-B448C3EEC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8754" y="2021904"/>
            <a:ext cx="3703486" cy="2751955"/>
          </a:xfrm>
        </p:spPr>
        <p:txBody>
          <a:bodyPr anchor="t">
            <a:normAutofit/>
          </a:bodyPr>
          <a:lstStyle/>
          <a:p>
            <a:endParaRPr lang="en-CO" sz="32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8111A9F-5A83-81E0-CD78-A5959435D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47465" y="1762828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8">
            <a:extLst>
              <a:ext uri="{FF2B5EF4-FFF2-40B4-BE49-F238E27FC236}">
                <a16:creationId xmlns:a16="http://schemas.microsoft.com/office/drawing/2014/main" id="{488FF7E7-B9FD-53F7-E025-DBA30163D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3025" y="1677819"/>
            <a:ext cx="4540701" cy="3496161"/>
          </a:xfrm>
        </p:spPr>
        <p:txBody>
          <a:bodyPr>
            <a:normAutofit/>
          </a:bodyPr>
          <a:lstStyle/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056949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Lina Geraldine Huertas Bernal</dc:creator>
  <cp:lastModifiedBy>Lina Geraldine Huertas Bernal</cp:lastModifiedBy>
  <cp:revision>2</cp:revision>
  <dcterms:created xsi:type="dcterms:W3CDTF">2025-07-08T19:37:04Z</dcterms:created>
  <dcterms:modified xsi:type="dcterms:W3CDTF">2025-07-08T19:45:57Z</dcterms:modified>
</cp:coreProperties>
</file>