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96"/>
  </p:normalViewPr>
  <p:slideViewPr>
    <p:cSldViewPr snapToGrid="0">
      <p:cViewPr varScale="1">
        <p:scale>
          <a:sx n="105" d="100"/>
          <a:sy n="105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E63F4-F0B6-683F-150F-A49736BEE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A6907-B4C0-2F37-859A-FB36B4930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E2379-2CD5-456E-575D-34C783082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83A1A-6FD2-7393-4336-3ABC3BBA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8C1D0-23D6-8371-F061-01D8A8F7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65668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5BA0-F325-952D-6294-D70E4478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F7089-2E69-B4C6-7AD6-D53FD74D3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433F2-CE17-E4D6-0403-0E6AB14E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D0B5C-357F-BA52-D9B4-7D0B1FB4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D32F8-7F7D-48D4-8DE2-C0824686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4183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DFCDFB-9664-3787-7BBC-7DB424D98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315A2-E912-01FF-6A8B-9F365A637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A16C0-7045-9C4A-064F-AB00DEC4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82DB-EBCC-3D7A-6DA6-D97308C15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E30BE-007D-0981-82AF-6860B6B1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869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9E07-EB63-FDD7-E0A8-890C0DE6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1A9C0-E69D-B85E-6CA8-273321D3F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CBE87-4A0E-E137-43AE-E1CD0DB2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8A30E-664E-FBE4-B8FF-09F494003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C4A9A-B27C-A1E0-C019-E35E6FB0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13335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1208-5F10-1D3C-1EE3-F8AC0B36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D4C83-6939-C66E-73E0-F35AFF2F2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27982-ABA0-B2B9-1588-FA556AA5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D8165-5B46-40E1-6429-E769BFB21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825B7-8678-A45E-FA05-C8D71A07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50702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C9DA-C129-0F76-6CDD-6804807C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9EBD-1E05-9ECC-525E-22488BA0E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8BDC4-614C-515B-0E29-5ED547076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EEBC8-7FD2-B42D-C0DF-310876219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EA463-128E-F120-FBBB-3163190A7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C73D8-5549-A70C-50A4-07125C15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67638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1011-45CB-2FAC-2873-18970BC98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900C1-90C6-AE5C-5A9F-E52CFB42C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506EF-C488-5ED2-F409-070B64734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F4AA1-61C4-732E-A3E9-0B6603220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15A57-2BD5-FF95-3AD4-E6717E481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A1452D-8AF1-84B0-AD0D-1C42D6B7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CEE146-765E-70AF-47BE-CF3CF4C0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CC5B11-C71C-59CF-BBCC-B5880FE4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32425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B3C60-E372-48CC-966C-084144DD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51C9B7-BF51-3D28-16E0-8606C766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7051E-DB16-26C5-0D18-1D6F72F9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1745E-0F01-1F56-57F1-5A816E46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99076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5E98C-2220-6BCE-368F-CC767198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B8B84-EEC8-39F2-8B8E-4508EAA37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1ED63-0546-1145-024B-993B3079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72994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1C3C-E5DC-08C3-EECE-EF984564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0AC4-583E-E7CE-8008-3B933454D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05CCB-462F-D6C0-8C74-1C1B0A999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91AD3-8756-ABDD-5B35-2E9A711E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90F94-EF7A-AC39-704C-BE244CAA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FEB6E-3344-3DF0-84A0-08C00E8B7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43703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8D4E4-727C-0CCD-0366-3A63807D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56DAB-3A42-C5B4-8878-6D11A861E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7BF11-919A-EA04-6080-1C295A33B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C8537-5AB3-C17D-ACF5-C66B8A47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C66A6-5E4A-BDDD-A667-403BFC9BF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A392C-AEBF-A00A-A1D4-4B72211C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79612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FFDC4-AAC1-985F-C21F-4C95D661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C9C79-001A-46D8-03B2-BFC93F645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D4EA3-CE41-057A-DE60-DCE4C2AB7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8098EB-5F4E-014C-ADE8-8BB969D08C2D}" type="datetimeFigureOut">
              <a:rPr lang="en-CO" smtClean="0"/>
              <a:t>8/07/25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F05E9-333B-90E5-EC66-07D585BFC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E7D7E-31B5-A696-3D41-A5718FE1B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A131A5-1A01-174F-A739-176FB1E83372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12870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close-up of a poster&#10;&#10;AI-generated content may be incorrect.">
            <a:extLst>
              <a:ext uri="{FF2B5EF4-FFF2-40B4-BE49-F238E27FC236}">
                <a16:creationId xmlns:a16="http://schemas.microsoft.com/office/drawing/2014/main" id="{A8F2C50E-B02E-6E63-5D2C-E8A245419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9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5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D4677D2-D5AC-4CF9-9EED-2B89D0A1C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D54F7E-825A-4BBA-815F-35CCA8B9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computer screen&#10;&#10;AI-generated content may be incorrect.">
            <a:extLst>
              <a:ext uri="{FF2B5EF4-FFF2-40B4-BE49-F238E27FC236}">
                <a16:creationId xmlns:a16="http://schemas.microsoft.com/office/drawing/2014/main" id="{493A9753-B4C1-FE0B-D43E-2BCB2FCD2E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06D2D9-C0C7-0203-D1FF-9FA8E0776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818" y="5234320"/>
            <a:ext cx="6931319" cy="752217"/>
          </a:xfrm>
        </p:spPr>
        <p:txBody>
          <a:bodyPr anchor="b">
            <a:normAutofit/>
          </a:bodyPr>
          <a:lstStyle/>
          <a:p>
            <a:pPr algn="l"/>
            <a:endParaRPr lang="en-CO" sz="3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3130D-E707-052A-105A-06479404B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819" y="6059086"/>
            <a:ext cx="6931319" cy="349725"/>
          </a:xfrm>
        </p:spPr>
        <p:txBody>
          <a:bodyPr anchor="t">
            <a:normAutofit/>
          </a:bodyPr>
          <a:lstStyle/>
          <a:p>
            <a:pPr algn="l"/>
            <a:endParaRPr lang="en-CO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9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-up of a computer screen&#10;&#10;AI-generated content may be incorrect.">
            <a:extLst>
              <a:ext uri="{FF2B5EF4-FFF2-40B4-BE49-F238E27FC236}">
                <a16:creationId xmlns:a16="http://schemas.microsoft.com/office/drawing/2014/main" id="{CBC61016-89C0-5D7C-C1D2-B3B011585F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19"/>
          <a:stretch>
            <a:fillRect/>
          </a:stretch>
        </p:blipFill>
        <p:spPr>
          <a:xfrm>
            <a:off x="643467" y="830736"/>
            <a:ext cx="9240039" cy="5196529"/>
          </a:xfrm>
          <a:prstGeom prst="rect">
            <a:avLst/>
          </a:prstGeom>
        </p:spPr>
      </p:pic>
      <p:sp>
        <p:nvSpPr>
          <p:cNvPr id="24" name="Freeform: Shape 1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7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close-up of a computer screen&#10;&#10;AI-generated content may be incorrect.">
            <a:extLst>
              <a:ext uri="{FF2B5EF4-FFF2-40B4-BE49-F238E27FC236}">
                <a16:creationId xmlns:a16="http://schemas.microsoft.com/office/drawing/2014/main" id="{161F9630-C4CD-E2E7-3677-0BD5871AF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19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7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-up of a computer screen&#10;&#10;AI-generated content may be incorrect.">
            <a:extLst>
              <a:ext uri="{FF2B5EF4-FFF2-40B4-BE49-F238E27FC236}">
                <a16:creationId xmlns:a16="http://schemas.microsoft.com/office/drawing/2014/main" id="{F2C7EBD1-5934-316C-0356-8858BE00D4B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B2B82E-9519-13BE-F662-21976E2C7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043" y="1170650"/>
            <a:ext cx="9873914" cy="4528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8505F-C1E2-3B4B-7FB4-B448C3EEC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754" y="2021904"/>
            <a:ext cx="3703486" cy="2751955"/>
          </a:xfrm>
        </p:spPr>
        <p:txBody>
          <a:bodyPr anchor="t">
            <a:normAutofit/>
          </a:bodyPr>
          <a:lstStyle/>
          <a:p>
            <a:endParaRPr lang="en-CO" sz="32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8111A9F-5A83-81E0-CD78-A5959435D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47465" y="1762828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8">
            <a:extLst>
              <a:ext uri="{FF2B5EF4-FFF2-40B4-BE49-F238E27FC236}">
                <a16:creationId xmlns:a16="http://schemas.microsoft.com/office/drawing/2014/main" id="{488FF7E7-B9FD-53F7-E025-DBA30163D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3025" y="1677819"/>
            <a:ext cx="4540701" cy="3496161"/>
          </a:xfrm>
        </p:spPr>
        <p:txBody>
          <a:bodyPr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05694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Lina Geraldine Huertas Bernal</dc:creator>
  <cp:lastModifiedBy>Lina Geraldine Huertas Bernal</cp:lastModifiedBy>
  <cp:revision>2</cp:revision>
  <dcterms:created xsi:type="dcterms:W3CDTF">2025-07-08T19:37:04Z</dcterms:created>
  <dcterms:modified xsi:type="dcterms:W3CDTF">2025-07-08T19:45:57Z</dcterms:modified>
</cp:coreProperties>
</file>