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582"/>
  </p:normalViewPr>
  <p:slideViewPr>
    <p:cSldViewPr snapToGrid="0" snapToObjects="1">
      <p:cViewPr varScale="1">
        <p:scale>
          <a:sx n="90" d="100"/>
          <a:sy n="90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404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D0F07B-B47A-E447-87FD-30FE6DD44E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52480D-2C4B-5347-BAF8-02976D1DAC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41086-A57E-B94A-AEFD-2F7A91531E3B}" type="datetimeFigureOut">
              <a:rPr lang="en-NL" smtClean="0"/>
              <a:t>30/04/2021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43F428-CDBF-B143-889C-3CDC940A6B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44B3D-BCDF-EF45-A9CF-CAA6B30075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CA3F7-B3FD-7C4F-BA66-963F921A1E9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27203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website&#10;&#10;Description automatically generated">
            <a:extLst>
              <a:ext uri="{FF2B5EF4-FFF2-40B4-BE49-F238E27FC236}">
                <a16:creationId xmlns:a16="http://schemas.microsoft.com/office/drawing/2014/main" id="{184CC680-5F14-B145-AD64-F4F70BC95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81F80-F486-FA4C-85F0-D800BB2EB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56A6-7205-2041-8774-BD4E8F9730CE}" type="datetimeFigureOut">
              <a:rPr lang="en-NL" smtClean="0"/>
              <a:t>30/04/2021</a:t>
            </a:fld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A7D05-86B3-974B-9F83-4601D742B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C05E-9047-0848-8435-D3E249E10A0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0722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889DC-4B0A-1B44-84FA-C792C95B0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CA6DFD-3331-5045-93A7-45D313E53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BC6FF-9DA9-4F47-A7B4-F2EC5ABAD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56A6-7205-2041-8774-BD4E8F9730CE}" type="datetimeFigureOut">
              <a:rPr lang="en-NL" smtClean="0"/>
              <a:t>30/04/2021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AB13F-4984-1B4B-B839-0F31711A7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AC0F8-8714-8B4B-B2F5-E17CAB80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C05E-9047-0848-8435-D3E249E10A0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5483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3F22F4-D62A-334E-9FA6-1921B74D6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34699-0A2C-1348-BBEB-8596A8FBD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6BD75-D941-284F-B770-D795C5F04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56A6-7205-2041-8774-BD4E8F9730CE}" type="datetimeFigureOut">
              <a:rPr lang="en-NL" smtClean="0"/>
              <a:t>30/04/2021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D23A0-1F35-9C4B-AAD3-409E29276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47A0E-3748-F545-BD1A-D6D052E6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C05E-9047-0848-8435-D3E249E10A0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220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45120714-D126-9445-8A4E-F8F94F7BD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7858AE-C0C2-204A-9A5D-CF9742A97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9AD2B-26B6-A943-99B6-5B2D9186F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4D059-7384-1F48-8509-70DAADC51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56A6-7205-2041-8774-BD4E8F9730CE}" type="datetimeFigureOut">
              <a:rPr lang="en-NL" smtClean="0"/>
              <a:t>30/04/2021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EBB57-C42B-1E4D-9DD9-72E043744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3B540-C859-2845-ADF6-B98F2BAE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C05E-9047-0848-8435-D3E249E10A0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3143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8744A-5103-024B-B626-07504CEE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56A6-7205-2041-8774-BD4E8F9730CE}" type="datetimeFigureOut">
              <a:rPr lang="en-NL" smtClean="0"/>
              <a:t>30/04/2021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63FEB-1128-BA46-90C4-B3F20023B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FEB2F-76AA-7644-A374-814A6BB4A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C05E-9047-0848-8435-D3E249E10A0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9678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E3F59-FEB2-5D46-B47A-36F7CF781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02DD5-4C86-5248-A240-746FD58B2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1B1C2B-25A1-6D4C-86FA-EBC2A6103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E969F-BFB4-A045-8808-A56C3C5F0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56A6-7205-2041-8774-BD4E8F9730CE}" type="datetimeFigureOut">
              <a:rPr lang="en-NL" smtClean="0"/>
              <a:t>30/04/2021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0194E-D805-EA47-BE79-9BE2F918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BEFAF-6CFD-334D-9D5E-6842DEC3C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C05E-9047-0848-8435-D3E249E10A0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8732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5C1ED-81B8-8641-9EAE-A34EFE74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DCB5D-F958-104C-81A5-6ED9A1821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BA578D-50A4-3747-AE7E-FDC46C583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1691D0-D0B0-1D46-ADB3-2F2BD1C38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AC7E0-653E-FE48-B21B-AF0B5E01ED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0CEAB5-4A33-4046-B0F3-CC957BCEB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56A6-7205-2041-8774-BD4E8F9730CE}" type="datetimeFigureOut">
              <a:rPr lang="en-NL" smtClean="0"/>
              <a:t>30/04/2021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248B61-D5B6-3E42-A2EC-3E0E4E52C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6EAA2B-C233-004D-9888-936292B67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C05E-9047-0848-8435-D3E249E10A0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0477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2E960-BE7E-FB48-83CC-4EDA28D72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555B5A-018D-EA45-9219-A3E03625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56A6-7205-2041-8774-BD4E8F9730CE}" type="datetimeFigureOut">
              <a:rPr lang="en-NL" smtClean="0"/>
              <a:t>30/04/2021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50CAD-C5CD-B848-A348-E44C33231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18DAA-A9C9-414A-99F3-D7A29D57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C05E-9047-0848-8435-D3E249E10A0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5861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DA153A-A599-BA40-A40E-AB75330CC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56A6-7205-2041-8774-BD4E8F9730CE}" type="datetimeFigureOut">
              <a:rPr lang="en-NL" smtClean="0"/>
              <a:t>30/04/2021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711C2D-5152-F04F-AD97-B774BD9AA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BFCE0-F40D-1342-B72C-095D998C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C05E-9047-0848-8435-D3E249E10A0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4211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0AD40-4E60-FA43-A2F1-E39EE77F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CE32E-27C0-E541-9EDD-A808821B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B85462-69F2-CA4A-A75A-E82D78B2A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93A60-072B-A542-9420-654E731D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56A6-7205-2041-8774-BD4E8F9730CE}" type="datetimeFigureOut">
              <a:rPr lang="en-NL" smtClean="0"/>
              <a:t>30/04/2021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F9E59-DDDC-3142-B547-B486821B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9C88A-8D15-BE4A-A794-A6DF8EF8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C05E-9047-0848-8435-D3E249E10A0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52624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BC457-0AEB-CF47-BC9D-54FFAB865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DB3192-044C-3645-A9EF-5BABC14507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CA151-0C80-A944-8512-0B857AD10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EB2DF-C962-DF42-A397-BF138F5F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56A6-7205-2041-8774-BD4E8F9730CE}" type="datetimeFigureOut">
              <a:rPr lang="en-NL" smtClean="0"/>
              <a:t>30/04/2021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8F23F-D93C-AE43-BD9B-79A74320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A1809-3B1A-264C-8A18-0A0A09268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C05E-9047-0848-8435-D3E249E10A0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745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129465-1168-4C47-9845-68D9065F4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67414-1DEB-084C-B2E4-255572E5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D82EE-4E7D-F34F-9D7D-4FAE57F82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D56A6-7205-2041-8774-BD4E8F9730CE}" type="datetimeFigureOut">
              <a:rPr lang="en-NL" smtClean="0"/>
              <a:t>30/04/2021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CFEC5-C6D3-814F-811E-C562A5D93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2FFC-95C4-C141-8010-752B2DEE4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0C05E-9047-0848-8435-D3E249E10A0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5094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334D2-E0C7-4E4C-AF7B-B741C7DA51D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3AE96-B6A2-564D-8A9B-199A7A16CCC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2510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6C28B-3EB5-584C-9439-4DE51047B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05966-2054-AC47-952C-2EEEC9D53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22598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CF378D5-CC48-3847-AEDD-83238F0BE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88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805DAD4-2C0E-E044-8B33-B2A5D4027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083131"/>
            <a:ext cx="152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35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Contreras</dc:creator>
  <cp:lastModifiedBy>Angela Contreras</cp:lastModifiedBy>
  <cp:revision>2</cp:revision>
  <dcterms:created xsi:type="dcterms:W3CDTF">2021-04-30T20:36:45Z</dcterms:created>
  <dcterms:modified xsi:type="dcterms:W3CDTF">2021-04-30T21:04:08Z</dcterms:modified>
</cp:coreProperties>
</file>