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5"/>
  </p:notesMasterIdLst>
  <p:sldIdLst>
    <p:sldId id="256" r:id="rId2"/>
    <p:sldId id="257" r:id="rId3"/>
    <p:sldId id="258" r:id="rId4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8" roundtripDataSignature="AMtx7mglq288cWC1NNQ+RdQHWbtM1H3TP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704"/>
  </p:normalViewPr>
  <p:slideViewPr>
    <p:cSldViewPr snapToGrid="0">
      <p:cViewPr varScale="1">
        <p:scale>
          <a:sx n="105" d="100"/>
          <a:sy n="105" d="100"/>
        </p:scale>
        <p:origin x="744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customschemas.google.com/relationships/presentationmetadata" Target="metadata"/><Relationship Id="rId3" Type="http://schemas.openxmlformats.org/officeDocument/2006/relationships/slide" Target="slides/slide2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11" Type="http://schemas.openxmlformats.org/officeDocument/2006/relationships/theme" Target="theme/theme1.xml"/><Relationship Id="rId5" Type="http://schemas.openxmlformats.org/officeDocument/2006/relationships/notesMaster" Target="notesMasters/notesMaster1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88" name="Google Shape;88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98" name="Google Shape;98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13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13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4" name="Google Shape;14;p1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1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1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MY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2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22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2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2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2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MY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23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23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2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2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2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MY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14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14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0" name="Google Shape;20;p1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1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1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MY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15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15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26" name="Google Shape;26;p1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1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1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MY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16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16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2" name="Google Shape;32;p16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3" name="Google Shape;33;p1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1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1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MY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17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17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39" name="Google Shape;39;p17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0" name="Google Shape;40;p17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1" name="Google Shape;41;p17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2" name="Google Shape;42;p1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1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1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MY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8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1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1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1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MY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1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1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MY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20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20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7" name="Google Shape;57;p20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58" name="Google Shape;58;p2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2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2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MY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21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21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21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5" name="Google Shape;65;p2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2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2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MY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12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1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1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1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MY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/>
          <p:cNvSpPr/>
          <p:nvPr/>
        </p:nvSpPr>
        <p:spPr>
          <a:xfrm>
            <a:off x="-1" y="0"/>
            <a:ext cx="12188952" cy="6858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85" name="Google Shape;85;p1" title="24429-UAN26 Promo Package_PPT Wide.jp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4" descr="A yellow oval with black text&#10;&#10;Description automatically generated">
            <a:extLst>
              <a:ext uri="{FF2B5EF4-FFF2-40B4-BE49-F238E27FC236}">
                <a16:creationId xmlns:a16="http://schemas.microsoft.com/office/drawing/2014/main" id="{63C49EC1-127B-E778-D4D4-75FE2B1E2A9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759695" y="6144766"/>
            <a:ext cx="713233" cy="713233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D4317D51-2FC0-B612-60C7-9C0A69705F7E}"/>
              </a:ext>
            </a:extLst>
          </p:cNvPr>
          <p:cNvSpPr txBox="1"/>
          <p:nvPr/>
        </p:nvSpPr>
        <p:spPr>
          <a:xfrm>
            <a:off x="9112311" y="5873561"/>
            <a:ext cx="307968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E" dirty="0"/>
              <a:t>Thank you to our Platinum Sponsors</a:t>
            </a:r>
          </a:p>
        </p:txBody>
      </p:sp>
      <p:pic>
        <p:nvPicPr>
          <p:cNvPr id="8" name="Picture 7" descr="A blue and black logo&#10;&#10;Description automatically generated">
            <a:extLst>
              <a:ext uri="{FF2B5EF4-FFF2-40B4-BE49-F238E27FC236}">
                <a16:creationId xmlns:a16="http://schemas.microsoft.com/office/drawing/2014/main" id="{D456752C-AD4E-6792-34A5-E5CD7870402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613541" y="6126481"/>
            <a:ext cx="1013542" cy="713233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endParaRPr/>
          </a:p>
        </p:txBody>
      </p:sp>
      <p:sp>
        <p:nvSpPr>
          <p:cNvPr id="91" name="Google Shape;91;p2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572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endParaRPr/>
          </a:p>
        </p:txBody>
      </p:sp>
      <p:pic>
        <p:nvPicPr>
          <p:cNvPr id="92" name="Google Shape;92;p2" descr="Graphical user interface, application&#10;&#10;Description automatically generated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236417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93" name="Google Shape;93;p2"/>
          <p:cNvSpPr txBox="1"/>
          <p:nvPr/>
        </p:nvSpPr>
        <p:spPr>
          <a:xfrm>
            <a:off x="5131633" y="2728454"/>
            <a:ext cx="1928733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MY" sz="1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Paper Number and Title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94" name="Google Shape;94;p2"/>
          <p:cNvCxnSpPr/>
          <p:nvPr/>
        </p:nvCxnSpPr>
        <p:spPr>
          <a:xfrm>
            <a:off x="1182029" y="3178098"/>
            <a:ext cx="10292576" cy="0"/>
          </a:xfrm>
          <a:prstGeom prst="straightConnector1">
            <a:avLst/>
          </a:prstGeom>
          <a:noFill/>
          <a:ln w="9525" cap="flat" cmpd="sng">
            <a:solidFill>
              <a:srgbClr val="3E6EC2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95" name="Google Shape;95;p2"/>
          <p:cNvSpPr txBox="1"/>
          <p:nvPr/>
        </p:nvSpPr>
        <p:spPr>
          <a:xfrm>
            <a:off x="5113197" y="3357640"/>
            <a:ext cx="2005677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MY" sz="1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Presenter’s Information 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3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endParaRPr/>
          </a:p>
        </p:txBody>
      </p:sp>
      <p:sp>
        <p:nvSpPr>
          <p:cNvPr id="101" name="Google Shape;101;p3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572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endParaRPr/>
          </a:p>
        </p:txBody>
      </p:sp>
      <p:pic>
        <p:nvPicPr>
          <p:cNvPr id="102" name="Google Shape;102;p3" descr="Graphical user interface, application&#10;&#10;Description automatically generated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03" name="Google Shape;103;p3"/>
          <p:cNvSpPr txBox="1"/>
          <p:nvPr/>
        </p:nvSpPr>
        <p:spPr>
          <a:xfrm>
            <a:off x="4984594" y="3228945"/>
            <a:ext cx="1853392" cy="4001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n-MY" sz="20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THANK YOU. 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16</Words>
  <Application>Microsoft Macintosh PowerPoint</Application>
  <PresentationFormat>Widescreen</PresentationFormat>
  <Paragraphs>4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6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Jeanne Loh</dc:creator>
  <cp:lastModifiedBy>Malaz Ali</cp:lastModifiedBy>
  <cp:revision>1</cp:revision>
  <dcterms:created xsi:type="dcterms:W3CDTF">2022-06-27T13:03:48Z</dcterms:created>
  <dcterms:modified xsi:type="dcterms:W3CDTF">2026-05-07T11:23:51Z</dcterms:modified>
</cp:coreProperties>
</file>