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2405743" y="2835275"/>
            <a:ext cx="9143999" cy="9191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NL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PRESENTER NAME</a:t>
            </a:r>
            <a:endParaRPr/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1523999" y="3927363"/>
            <a:ext cx="10025743" cy="11876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NL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PRESENTATION TITLE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