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7" d="100"/>
          <a:sy n="17" d="100"/>
        </p:scale>
        <p:origin x="259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77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7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3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92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7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2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11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532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36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AEEA86-7537-8C4E-839B-78448BEF7FB0}" type="datetimeFigureOut">
              <a:rPr lang="en-US" smtClean="0"/>
              <a:t>6/26/25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85FC08-E8AF-6943-B325-14270DFA7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2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172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Zamir Ahmad Zamani</dc:creator>
  <cp:lastModifiedBy>Zamir Ahmad Zamani</cp:lastModifiedBy>
  <cp:revision>2</cp:revision>
  <dcterms:created xsi:type="dcterms:W3CDTF">2025-06-26T13:04:20Z</dcterms:created>
  <dcterms:modified xsi:type="dcterms:W3CDTF">2025-06-26T13:09:18Z</dcterms:modified>
</cp:coreProperties>
</file>