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eeb58f7e0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eeb58f7e0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eeb58f7e0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eeb58f7e0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eeb58f7e0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eeb58f7e0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eeb58f7e04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eeb58f7e0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