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99"/>
  </p:normalViewPr>
  <p:slideViewPr>
    <p:cSldViewPr snapToGrid="0" snapToObjects="1">
      <p:cViewPr varScale="1">
        <p:scale>
          <a:sx n="95" d="100"/>
          <a:sy n="95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2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339D-9B99-AF4B-87F0-7A6EDBCA06C2}" type="datetimeFigureOut">
              <a:rPr lang="en-NL" smtClean="0"/>
              <a:t>15/01/2021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35C8E-1085-8843-89C5-5000DB864BA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759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5187-C07D-A440-A5E0-9BDE57CD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8272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5E1D-CB0F-D440-B2D0-2DA58CDD8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DB705-BC21-6242-B564-7E031333A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EDF4F-2668-9D43-BE46-68B8329F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C1686A-2089-7D41-B827-81DF8CCA66A8}" type="datetimeFigureOut">
              <a:rPr lang="en-NL" smtClean="0"/>
              <a:t>15/01/2021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E9701-9521-4B42-9D8F-92412FCC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18D5-C6EC-CE4F-B825-C8F95A4A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C30CC-AB3A-C242-BAC4-7F7E651BAA8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484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852E2-8912-9B44-A6AD-3527DE32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E805-5C25-F44B-AEBE-EB5F66C6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C1686A-2089-7D41-B827-81DF8CCA66A8}" type="datetimeFigureOut">
              <a:rPr lang="en-NL" smtClean="0"/>
              <a:t>15/01/2021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AA19A-611E-EE4F-BD62-F7AD09BB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078F1-E043-FB4F-BA84-BE86C66B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C30CC-AB3A-C242-BAC4-7F7E651BAA82}" type="slidenum">
              <a:rPr lang="en-NL" smtClean="0"/>
              <a:t>‹#›</a:t>
            </a:fld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CAB18-5F80-A543-BE2E-8F108260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43500" y="2667000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8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6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87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9800-754D-C640-9053-BEF6EF1F4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536F3-5505-0842-AAE8-36394CDEE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3237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339B9E-4301-0840-8D5C-DCEC8BA72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667000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78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Ucenic</dc:creator>
  <cp:lastModifiedBy>Petra Ucenic</cp:lastModifiedBy>
  <cp:revision>4</cp:revision>
  <dcterms:created xsi:type="dcterms:W3CDTF">2021-01-15T12:40:27Z</dcterms:created>
  <dcterms:modified xsi:type="dcterms:W3CDTF">2021-01-15T13:34:42Z</dcterms:modified>
</cp:coreProperties>
</file>