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jtFbdhyTyjPgUOuNArlfvHKIbV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6" name="Google Shape;8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038" y="11"/>
            <a:ext cx="12192005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9" name="Google Shape;89;p2"/>
          <p:cNvCxnSpPr/>
          <p:nvPr/>
        </p:nvCxnSpPr>
        <p:spPr>
          <a:xfrm>
            <a:off x="1182029" y="3178098"/>
            <a:ext cx="10292576" cy="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0" name="Google Shape;90;p2"/>
          <p:cNvSpPr txBox="1"/>
          <p:nvPr/>
        </p:nvSpPr>
        <p:spPr>
          <a:xfrm>
            <a:off x="5113197" y="3357640"/>
            <a:ext cx="20056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"/>
          <p:cNvSpPr txBox="1"/>
          <p:nvPr/>
        </p:nvSpPr>
        <p:spPr>
          <a:xfrm>
            <a:off x="5131633" y="2728454"/>
            <a:ext cx="192873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7"/>
            <a:ext cx="1219196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4984594" y="3228945"/>
            <a:ext cx="185339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MY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2022-06-27T13:03:48Z</dcterms:created>
  <dc:creator>Jeanne Loh</dc:creator>
</cp:coreProperties>
</file>