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tFbdhyTyjPgUOuNArlfvHKIbV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38" y="11"/>
            <a:ext cx="12192005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"/>
            <a:ext cx="1219196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