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Default Extension="png" ContentType="image/png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4224000" cy="20104100"/>
  <p:notesSz cx="14224000" cy="201041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

</file>

<file path=ppt/media/image1.png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66800" y="6232271"/>
            <a:ext cx="12090400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33600" y="11258296"/>
            <a:ext cx="9956800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11200" y="4623943"/>
            <a:ext cx="6187440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325360" y="4623943"/>
            <a:ext cx="6187440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7" Type="http://schemas.openxmlformats.org/officeDocument/2006/relationships/image" Target="../media/image1.png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344134" y="344114"/>
            <a:ext cx="13531850" cy="19416395"/>
          </a:xfrm>
          <a:custGeom>
            <a:avLst/>
            <a:gdLst/>
            <a:ahLst/>
            <a:cxnLst/>
            <a:rect l="l" t="t" r="r" b="b"/>
            <a:pathLst>
              <a:path w="13531850" h="19416395">
                <a:moveTo>
                  <a:pt x="0" y="19415850"/>
                </a:moveTo>
                <a:lnTo>
                  <a:pt x="13531727" y="19415850"/>
                </a:lnTo>
                <a:lnTo>
                  <a:pt x="13531727" y="0"/>
                </a:lnTo>
                <a:lnTo>
                  <a:pt x="0" y="0"/>
                </a:lnTo>
                <a:lnTo>
                  <a:pt x="0" y="19415850"/>
                </a:lnTo>
                <a:close/>
              </a:path>
            </a:pathLst>
          </a:custGeom>
          <a:ln w="11929">
            <a:solidFill>
              <a:srgbClr val="58595B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338169" y="19666310"/>
            <a:ext cx="13543915" cy="90805"/>
          </a:xfrm>
          <a:custGeom>
            <a:avLst/>
            <a:gdLst/>
            <a:ahLst/>
            <a:cxnLst/>
            <a:rect l="l" t="t" r="r" b="b"/>
            <a:pathLst>
              <a:path w="13543915" h="90805">
                <a:moveTo>
                  <a:pt x="13543657" y="0"/>
                </a:moveTo>
                <a:lnTo>
                  <a:pt x="0" y="0"/>
                </a:lnTo>
                <a:lnTo>
                  <a:pt x="0" y="90613"/>
                </a:lnTo>
                <a:lnTo>
                  <a:pt x="13543657" y="90613"/>
                </a:lnTo>
                <a:lnTo>
                  <a:pt x="13543657" y="0"/>
                </a:lnTo>
                <a:close/>
              </a:path>
            </a:pathLst>
          </a:custGeom>
          <a:solidFill>
            <a:srgbClr val="009B7C"/>
          </a:solidFill>
        </p:spPr>
        <p:txBody>
          <a:bodyPr wrap="square" lIns="0" tIns="0" rIns="0" bIns="0" rtlCol="0"/>
          <a:lstStyle/>
          <a:p/>
        </p:txBody>
      </p:sp>
      <p:pic>
        <p:nvPicPr>
          <p:cNvPr id="18" name="bg object 18"/>
          <p:cNvPicPr/>
          <p:nvPr/>
        </p:nvPicPr>
        <p:blipFill>
          <a:blip r:embed="rId7" cstate="print"/>
          <a:stretch>
            <a:fillRect/>
          </a:stretch>
        </p:blipFill>
        <p:spPr>
          <a:xfrm>
            <a:off x="338169" y="18762697"/>
            <a:ext cx="13543651" cy="882259"/>
          </a:xfrm>
          <a:prstGeom prst="rect">
            <a:avLst/>
          </a:prstGeom>
        </p:spPr>
      </p:pic>
      <p:sp>
        <p:nvSpPr>
          <p:cNvPr id="19" name="bg object 19"/>
          <p:cNvSpPr/>
          <p:nvPr/>
        </p:nvSpPr>
        <p:spPr>
          <a:xfrm>
            <a:off x="338169" y="18762697"/>
            <a:ext cx="13534390" cy="1003300"/>
          </a:xfrm>
          <a:custGeom>
            <a:avLst/>
            <a:gdLst/>
            <a:ahLst/>
            <a:cxnLst/>
            <a:rect l="l" t="t" r="r" b="b"/>
            <a:pathLst>
              <a:path w="13534390" h="1003300">
                <a:moveTo>
                  <a:pt x="13534059" y="0"/>
                </a:moveTo>
                <a:lnTo>
                  <a:pt x="0" y="0"/>
                </a:lnTo>
                <a:lnTo>
                  <a:pt x="0" y="1003233"/>
                </a:lnTo>
                <a:lnTo>
                  <a:pt x="13534059" y="1003233"/>
                </a:lnTo>
                <a:lnTo>
                  <a:pt x="13534059" y="0"/>
                </a:lnTo>
                <a:close/>
              </a:path>
            </a:pathLst>
          </a:custGeom>
          <a:solidFill>
            <a:srgbClr val="231F20">
              <a:alpha val="69999"/>
            </a:srgbClr>
          </a:solidFill>
        </p:spPr>
        <p:txBody>
          <a:bodyPr wrap="square" lIns="0" tIns="0" rIns="0" bIns="0" rtlCol="0"/>
          <a:lstStyle/>
          <a:p/>
        </p:txBody>
      </p:sp>
      <p:sp>
        <p:nvSpPr>
          <p:cNvPr id="20" name="bg object 20"/>
          <p:cNvSpPr/>
          <p:nvPr/>
        </p:nvSpPr>
        <p:spPr>
          <a:xfrm>
            <a:off x="338168" y="19652667"/>
            <a:ext cx="13543915" cy="27305"/>
          </a:xfrm>
          <a:custGeom>
            <a:avLst/>
            <a:gdLst/>
            <a:ahLst/>
            <a:cxnLst/>
            <a:rect l="l" t="t" r="r" b="b"/>
            <a:pathLst>
              <a:path w="13543915" h="27305">
                <a:moveTo>
                  <a:pt x="0" y="27289"/>
                </a:moveTo>
                <a:lnTo>
                  <a:pt x="13543651" y="27289"/>
                </a:lnTo>
                <a:lnTo>
                  <a:pt x="13543651" y="0"/>
                </a:lnTo>
                <a:lnTo>
                  <a:pt x="0" y="0"/>
                </a:lnTo>
                <a:lnTo>
                  <a:pt x="0" y="2728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1" name="bg object 21"/>
          <p:cNvSpPr/>
          <p:nvPr/>
        </p:nvSpPr>
        <p:spPr>
          <a:xfrm>
            <a:off x="794694" y="338144"/>
            <a:ext cx="1613535" cy="1219200"/>
          </a:xfrm>
          <a:custGeom>
            <a:avLst/>
            <a:gdLst/>
            <a:ahLst/>
            <a:cxnLst/>
            <a:rect l="l" t="t" r="r" b="b"/>
            <a:pathLst>
              <a:path w="1613535" h="1219200">
                <a:moveTo>
                  <a:pt x="1613104" y="0"/>
                </a:moveTo>
                <a:lnTo>
                  <a:pt x="0" y="0"/>
                </a:lnTo>
                <a:lnTo>
                  <a:pt x="0" y="1218770"/>
                </a:lnTo>
                <a:lnTo>
                  <a:pt x="1613104" y="1218770"/>
                </a:lnTo>
                <a:lnTo>
                  <a:pt x="1613104" y="0"/>
                </a:lnTo>
                <a:close/>
              </a:path>
            </a:pathLst>
          </a:custGeom>
          <a:solidFill>
            <a:srgbClr val="009B7C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bg object 22"/>
          <p:cNvSpPr/>
          <p:nvPr/>
        </p:nvSpPr>
        <p:spPr>
          <a:xfrm>
            <a:off x="976776" y="1011568"/>
            <a:ext cx="1245235" cy="294005"/>
          </a:xfrm>
          <a:custGeom>
            <a:avLst/>
            <a:gdLst/>
            <a:ahLst/>
            <a:cxnLst/>
            <a:rect l="l" t="t" r="r" b="b"/>
            <a:pathLst>
              <a:path w="1245235" h="294005">
                <a:moveTo>
                  <a:pt x="1226273" y="5803"/>
                </a:moveTo>
                <a:lnTo>
                  <a:pt x="954363" y="5803"/>
                </a:lnTo>
                <a:lnTo>
                  <a:pt x="954363" y="25285"/>
                </a:lnTo>
                <a:lnTo>
                  <a:pt x="972016" y="27383"/>
                </a:lnTo>
                <a:lnTo>
                  <a:pt x="983375" y="33678"/>
                </a:lnTo>
                <a:lnTo>
                  <a:pt x="989449" y="44171"/>
                </a:lnTo>
                <a:lnTo>
                  <a:pt x="991250" y="58861"/>
                </a:lnTo>
                <a:lnTo>
                  <a:pt x="991250" y="233359"/>
                </a:lnTo>
                <a:lnTo>
                  <a:pt x="989101" y="250119"/>
                </a:lnTo>
                <a:lnTo>
                  <a:pt x="982445" y="261129"/>
                </a:lnTo>
                <a:lnTo>
                  <a:pt x="970970" y="267166"/>
                </a:lnTo>
                <a:lnTo>
                  <a:pt x="954363" y="269005"/>
                </a:lnTo>
                <a:lnTo>
                  <a:pt x="954363" y="288487"/>
                </a:lnTo>
                <a:lnTo>
                  <a:pt x="1232489" y="288487"/>
                </a:lnTo>
                <a:lnTo>
                  <a:pt x="1235948" y="269005"/>
                </a:lnTo>
                <a:lnTo>
                  <a:pt x="1117676" y="269005"/>
                </a:lnTo>
                <a:lnTo>
                  <a:pt x="1090262" y="266344"/>
                </a:lnTo>
                <a:lnTo>
                  <a:pt x="1074000" y="258591"/>
                </a:lnTo>
                <a:lnTo>
                  <a:pt x="1066208" y="246098"/>
                </a:lnTo>
                <a:lnTo>
                  <a:pt x="1064207" y="229213"/>
                </a:lnTo>
                <a:lnTo>
                  <a:pt x="1064207" y="149635"/>
                </a:lnTo>
                <a:lnTo>
                  <a:pt x="1195602" y="149635"/>
                </a:lnTo>
                <a:lnTo>
                  <a:pt x="1195602" y="130154"/>
                </a:lnTo>
                <a:lnTo>
                  <a:pt x="1064207" y="130154"/>
                </a:lnTo>
                <a:lnTo>
                  <a:pt x="1064207" y="25285"/>
                </a:lnTo>
                <a:lnTo>
                  <a:pt x="1226273" y="25285"/>
                </a:lnTo>
                <a:lnTo>
                  <a:pt x="1226273" y="5803"/>
                </a:lnTo>
                <a:close/>
              </a:path>
              <a:path w="1245235" h="294005">
                <a:moveTo>
                  <a:pt x="1244926" y="218441"/>
                </a:moveTo>
                <a:lnTo>
                  <a:pt x="1216324" y="218441"/>
                </a:lnTo>
                <a:lnTo>
                  <a:pt x="1191235" y="244176"/>
                </a:lnTo>
                <a:lnTo>
                  <a:pt x="1168244" y="259576"/>
                </a:lnTo>
                <a:lnTo>
                  <a:pt x="1144262" y="267166"/>
                </a:lnTo>
                <a:lnTo>
                  <a:pt x="1143025" y="267166"/>
                </a:lnTo>
                <a:lnTo>
                  <a:pt x="1117676" y="269005"/>
                </a:lnTo>
                <a:lnTo>
                  <a:pt x="1235948" y="269005"/>
                </a:lnTo>
                <a:lnTo>
                  <a:pt x="1244926" y="218441"/>
                </a:lnTo>
                <a:close/>
              </a:path>
              <a:path w="1245235" h="294005">
                <a:moveTo>
                  <a:pt x="1195602" y="149635"/>
                </a:moveTo>
                <a:lnTo>
                  <a:pt x="1111872" y="149635"/>
                </a:lnTo>
                <a:lnTo>
                  <a:pt x="1133269" y="151150"/>
                </a:lnTo>
                <a:lnTo>
                  <a:pt x="1149071" y="156783"/>
                </a:lnTo>
                <a:lnTo>
                  <a:pt x="1160366" y="168167"/>
                </a:lnTo>
                <a:lnTo>
                  <a:pt x="1168241" y="186934"/>
                </a:lnTo>
                <a:lnTo>
                  <a:pt x="1195602" y="186934"/>
                </a:lnTo>
                <a:lnTo>
                  <a:pt x="1195602" y="149635"/>
                </a:lnTo>
                <a:close/>
              </a:path>
              <a:path w="1245235" h="294005">
                <a:moveTo>
                  <a:pt x="1195602" y="95337"/>
                </a:moveTo>
                <a:lnTo>
                  <a:pt x="1168241" y="95337"/>
                </a:lnTo>
                <a:lnTo>
                  <a:pt x="1161973" y="111268"/>
                </a:lnTo>
                <a:lnTo>
                  <a:pt x="1151663" y="122071"/>
                </a:lnTo>
                <a:lnTo>
                  <a:pt x="1136070" y="128211"/>
                </a:lnTo>
                <a:lnTo>
                  <a:pt x="1113948" y="130154"/>
                </a:lnTo>
                <a:lnTo>
                  <a:pt x="1195602" y="130154"/>
                </a:lnTo>
                <a:lnTo>
                  <a:pt x="1195602" y="95337"/>
                </a:lnTo>
                <a:close/>
              </a:path>
              <a:path w="1245235" h="294005">
                <a:moveTo>
                  <a:pt x="1226273" y="25285"/>
                </a:moveTo>
                <a:lnTo>
                  <a:pt x="1122651" y="25285"/>
                </a:lnTo>
                <a:lnTo>
                  <a:pt x="1145707" y="26956"/>
                </a:lnTo>
                <a:lnTo>
                  <a:pt x="1164411" y="33057"/>
                </a:lnTo>
                <a:lnTo>
                  <a:pt x="1181404" y="45220"/>
                </a:lnTo>
                <a:lnTo>
                  <a:pt x="1199330" y="65077"/>
                </a:lnTo>
                <a:lnTo>
                  <a:pt x="1226273" y="65077"/>
                </a:lnTo>
                <a:lnTo>
                  <a:pt x="1226273" y="25285"/>
                </a:lnTo>
                <a:close/>
              </a:path>
              <a:path w="1245235" h="294005">
                <a:moveTo>
                  <a:pt x="795773" y="0"/>
                </a:moveTo>
                <a:lnTo>
                  <a:pt x="745660" y="5712"/>
                </a:lnTo>
                <a:lnTo>
                  <a:pt x="704091" y="21661"/>
                </a:lnTo>
                <a:lnTo>
                  <a:pt x="671321" y="46061"/>
                </a:lnTo>
                <a:lnTo>
                  <a:pt x="647600" y="77127"/>
                </a:lnTo>
                <a:lnTo>
                  <a:pt x="633182" y="113076"/>
                </a:lnTo>
                <a:lnTo>
                  <a:pt x="628320" y="152123"/>
                </a:lnTo>
                <a:lnTo>
                  <a:pt x="635648" y="200765"/>
                </a:lnTo>
                <a:lnTo>
                  <a:pt x="656902" y="240158"/>
                </a:lnTo>
                <a:lnTo>
                  <a:pt x="690989" y="269406"/>
                </a:lnTo>
                <a:lnTo>
                  <a:pt x="736815" y="287611"/>
                </a:lnTo>
                <a:lnTo>
                  <a:pt x="793286" y="293879"/>
                </a:lnTo>
                <a:lnTo>
                  <a:pt x="823931" y="292348"/>
                </a:lnTo>
                <a:lnTo>
                  <a:pt x="856800" y="288234"/>
                </a:lnTo>
                <a:lnTo>
                  <a:pt x="887495" y="282256"/>
                </a:lnTo>
                <a:lnTo>
                  <a:pt x="911618" y="275131"/>
                </a:lnTo>
                <a:lnTo>
                  <a:pt x="911617" y="274398"/>
                </a:lnTo>
                <a:lnTo>
                  <a:pt x="804059" y="274398"/>
                </a:lnTo>
                <a:lnTo>
                  <a:pt x="763746" y="265532"/>
                </a:lnTo>
                <a:lnTo>
                  <a:pt x="733651" y="239840"/>
                </a:lnTo>
                <a:lnTo>
                  <a:pt x="714824" y="198683"/>
                </a:lnTo>
                <a:lnTo>
                  <a:pt x="708316" y="143420"/>
                </a:lnTo>
                <a:lnTo>
                  <a:pt x="713898" y="90304"/>
                </a:lnTo>
                <a:lnTo>
                  <a:pt x="730282" y="51450"/>
                </a:lnTo>
                <a:lnTo>
                  <a:pt x="756926" y="27596"/>
                </a:lnTo>
                <a:lnTo>
                  <a:pt x="793286" y="19481"/>
                </a:lnTo>
                <a:lnTo>
                  <a:pt x="899050" y="19481"/>
                </a:lnTo>
                <a:lnTo>
                  <a:pt x="888844" y="14691"/>
                </a:lnTo>
                <a:lnTo>
                  <a:pt x="860244" y="6737"/>
                </a:lnTo>
                <a:lnTo>
                  <a:pt x="828320" y="1736"/>
                </a:lnTo>
                <a:lnTo>
                  <a:pt x="795773" y="0"/>
                </a:lnTo>
                <a:close/>
              </a:path>
              <a:path w="1245235" h="294005">
                <a:moveTo>
                  <a:pt x="943304" y="149635"/>
                </a:moveTo>
                <a:lnTo>
                  <a:pt x="806743" y="149635"/>
                </a:lnTo>
                <a:lnTo>
                  <a:pt x="806743" y="169111"/>
                </a:lnTo>
                <a:lnTo>
                  <a:pt x="821208" y="171198"/>
                </a:lnTo>
                <a:lnTo>
                  <a:pt x="830869" y="177334"/>
                </a:lnTo>
                <a:lnTo>
                  <a:pt x="836406" y="187333"/>
                </a:lnTo>
                <a:lnTo>
                  <a:pt x="838463" y="200765"/>
                </a:lnTo>
                <a:lnTo>
                  <a:pt x="838524" y="266763"/>
                </a:lnTo>
                <a:lnTo>
                  <a:pt x="830568" y="270062"/>
                </a:lnTo>
                <a:lnTo>
                  <a:pt x="822313" y="272452"/>
                </a:lnTo>
                <a:lnTo>
                  <a:pt x="813548" y="273907"/>
                </a:lnTo>
                <a:lnTo>
                  <a:pt x="804059" y="274398"/>
                </a:lnTo>
                <a:lnTo>
                  <a:pt x="911617" y="274398"/>
                </a:lnTo>
                <a:lnTo>
                  <a:pt x="911589" y="200765"/>
                </a:lnTo>
                <a:lnTo>
                  <a:pt x="943304" y="169111"/>
                </a:lnTo>
                <a:lnTo>
                  <a:pt x="943304" y="149635"/>
                </a:lnTo>
                <a:close/>
              </a:path>
              <a:path w="1245235" h="294005">
                <a:moveTo>
                  <a:pt x="899050" y="19481"/>
                </a:moveTo>
                <a:lnTo>
                  <a:pt x="793286" y="19481"/>
                </a:lnTo>
                <a:lnTo>
                  <a:pt x="822942" y="25330"/>
                </a:lnTo>
                <a:lnTo>
                  <a:pt x="849915" y="41400"/>
                </a:lnTo>
                <a:lnTo>
                  <a:pt x="872615" y="65474"/>
                </a:lnTo>
                <a:lnTo>
                  <a:pt x="889446" y="95337"/>
                </a:lnTo>
                <a:lnTo>
                  <a:pt x="911415" y="95337"/>
                </a:lnTo>
                <a:lnTo>
                  <a:pt x="911415" y="25330"/>
                </a:lnTo>
                <a:lnTo>
                  <a:pt x="899050" y="19481"/>
                </a:lnTo>
                <a:close/>
              </a:path>
              <a:path w="1245235" h="294005">
                <a:moveTo>
                  <a:pt x="501816" y="5803"/>
                </a:moveTo>
                <a:lnTo>
                  <a:pt x="424308" y="5803"/>
                </a:lnTo>
                <a:lnTo>
                  <a:pt x="433846" y="25285"/>
                </a:lnTo>
                <a:lnTo>
                  <a:pt x="352604" y="232118"/>
                </a:lnTo>
                <a:lnTo>
                  <a:pt x="346443" y="245517"/>
                </a:lnTo>
                <a:lnTo>
                  <a:pt x="338458" y="256002"/>
                </a:lnTo>
                <a:lnTo>
                  <a:pt x="326666" y="263767"/>
                </a:lnTo>
                <a:lnTo>
                  <a:pt x="309084" y="269005"/>
                </a:lnTo>
                <a:lnTo>
                  <a:pt x="309084" y="288487"/>
                </a:lnTo>
                <a:lnTo>
                  <a:pt x="406485" y="288487"/>
                </a:lnTo>
                <a:lnTo>
                  <a:pt x="406485" y="269005"/>
                </a:lnTo>
                <a:lnTo>
                  <a:pt x="390450" y="263993"/>
                </a:lnTo>
                <a:lnTo>
                  <a:pt x="381721" y="253772"/>
                </a:lnTo>
                <a:lnTo>
                  <a:pt x="379674" y="239045"/>
                </a:lnTo>
                <a:lnTo>
                  <a:pt x="383687" y="220511"/>
                </a:lnTo>
                <a:lnTo>
                  <a:pt x="402250" y="169111"/>
                </a:lnTo>
                <a:lnTo>
                  <a:pt x="565313" y="169111"/>
                </a:lnTo>
                <a:lnTo>
                  <a:pt x="557740" y="149635"/>
                </a:lnTo>
                <a:lnTo>
                  <a:pt x="409282" y="149635"/>
                </a:lnTo>
                <a:lnTo>
                  <a:pt x="443372" y="53469"/>
                </a:lnTo>
                <a:lnTo>
                  <a:pt x="520349" y="53469"/>
                </a:lnTo>
                <a:lnTo>
                  <a:pt x="501816" y="5803"/>
                </a:lnTo>
                <a:close/>
              </a:path>
              <a:path w="1245235" h="294005">
                <a:moveTo>
                  <a:pt x="565313" y="169111"/>
                </a:moveTo>
                <a:lnTo>
                  <a:pt x="488717" y="169111"/>
                </a:lnTo>
                <a:lnTo>
                  <a:pt x="512595" y="230043"/>
                </a:lnTo>
                <a:lnTo>
                  <a:pt x="516870" y="246450"/>
                </a:lnTo>
                <a:lnTo>
                  <a:pt x="514461" y="258075"/>
                </a:lnTo>
                <a:lnTo>
                  <a:pt x="504902" y="265425"/>
                </a:lnTo>
                <a:lnTo>
                  <a:pt x="487727" y="269005"/>
                </a:lnTo>
                <a:lnTo>
                  <a:pt x="487727" y="288487"/>
                </a:lnTo>
                <a:lnTo>
                  <a:pt x="627825" y="288487"/>
                </a:lnTo>
                <a:lnTo>
                  <a:pt x="627825" y="269005"/>
                </a:lnTo>
                <a:lnTo>
                  <a:pt x="616174" y="267017"/>
                </a:lnTo>
                <a:lnTo>
                  <a:pt x="606427" y="260871"/>
                </a:lnTo>
                <a:lnTo>
                  <a:pt x="598157" y="250296"/>
                </a:lnTo>
                <a:lnTo>
                  <a:pt x="590938" y="235017"/>
                </a:lnTo>
                <a:lnTo>
                  <a:pt x="565313" y="169111"/>
                </a:lnTo>
                <a:close/>
              </a:path>
              <a:path w="1245235" h="294005">
                <a:moveTo>
                  <a:pt x="520349" y="53469"/>
                </a:moveTo>
                <a:lnTo>
                  <a:pt x="443372" y="53469"/>
                </a:lnTo>
                <a:lnTo>
                  <a:pt x="481303" y="149635"/>
                </a:lnTo>
                <a:lnTo>
                  <a:pt x="557740" y="149635"/>
                </a:lnTo>
                <a:lnTo>
                  <a:pt x="520349" y="53469"/>
                </a:lnTo>
                <a:close/>
              </a:path>
              <a:path w="1245235" h="294005">
                <a:moveTo>
                  <a:pt x="271910" y="5803"/>
                </a:moveTo>
                <a:lnTo>
                  <a:pt x="0" y="5803"/>
                </a:lnTo>
                <a:lnTo>
                  <a:pt x="0" y="25285"/>
                </a:lnTo>
                <a:lnTo>
                  <a:pt x="17654" y="27383"/>
                </a:lnTo>
                <a:lnTo>
                  <a:pt x="29015" y="33678"/>
                </a:lnTo>
                <a:lnTo>
                  <a:pt x="35091" y="44171"/>
                </a:lnTo>
                <a:lnTo>
                  <a:pt x="36893" y="58861"/>
                </a:lnTo>
                <a:lnTo>
                  <a:pt x="36893" y="233359"/>
                </a:lnTo>
                <a:lnTo>
                  <a:pt x="34742" y="250119"/>
                </a:lnTo>
                <a:lnTo>
                  <a:pt x="28085" y="261129"/>
                </a:lnTo>
                <a:lnTo>
                  <a:pt x="16607" y="267166"/>
                </a:lnTo>
                <a:lnTo>
                  <a:pt x="0" y="269005"/>
                </a:lnTo>
                <a:lnTo>
                  <a:pt x="0" y="288487"/>
                </a:lnTo>
                <a:lnTo>
                  <a:pt x="278126" y="288487"/>
                </a:lnTo>
                <a:lnTo>
                  <a:pt x="281583" y="269005"/>
                </a:lnTo>
                <a:lnTo>
                  <a:pt x="163313" y="269005"/>
                </a:lnTo>
                <a:lnTo>
                  <a:pt x="135896" y="266344"/>
                </a:lnTo>
                <a:lnTo>
                  <a:pt x="119634" y="258591"/>
                </a:lnTo>
                <a:lnTo>
                  <a:pt x="111844" y="246098"/>
                </a:lnTo>
                <a:lnTo>
                  <a:pt x="109843" y="229213"/>
                </a:lnTo>
                <a:lnTo>
                  <a:pt x="109843" y="149635"/>
                </a:lnTo>
                <a:lnTo>
                  <a:pt x="241233" y="149635"/>
                </a:lnTo>
                <a:lnTo>
                  <a:pt x="241233" y="130154"/>
                </a:lnTo>
                <a:lnTo>
                  <a:pt x="109843" y="130154"/>
                </a:lnTo>
                <a:lnTo>
                  <a:pt x="109843" y="25285"/>
                </a:lnTo>
                <a:lnTo>
                  <a:pt x="271910" y="25285"/>
                </a:lnTo>
                <a:lnTo>
                  <a:pt x="271910" y="5803"/>
                </a:lnTo>
                <a:close/>
              </a:path>
              <a:path w="1245235" h="294005">
                <a:moveTo>
                  <a:pt x="290557" y="218441"/>
                </a:moveTo>
                <a:lnTo>
                  <a:pt x="261961" y="218441"/>
                </a:lnTo>
                <a:lnTo>
                  <a:pt x="236870" y="244176"/>
                </a:lnTo>
                <a:lnTo>
                  <a:pt x="213878" y="259576"/>
                </a:lnTo>
                <a:lnTo>
                  <a:pt x="189898" y="267166"/>
                </a:lnTo>
                <a:lnTo>
                  <a:pt x="188661" y="267166"/>
                </a:lnTo>
                <a:lnTo>
                  <a:pt x="163313" y="269005"/>
                </a:lnTo>
                <a:lnTo>
                  <a:pt x="281583" y="269005"/>
                </a:lnTo>
                <a:lnTo>
                  <a:pt x="290557" y="218441"/>
                </a:lnTo>
                <a:close/>
              </a:path>
              <a:path w="1245235" h="294005">
                <a:moveTo>
                  <a:pt x="241233" y="149635"/>
                </a:moveTo>
                <a:lnTo>
                  <a:pt x="157509" y="149635"/>
                </a:lnTo>
                <a:lnTo>
                  <a:pt x="178906" y="151150"/>
                </a:lnTo>
                <a:lnTo>
                  <a:pt x="194708" y="156783"/>
                </a:lnTo>
                <a:lnTo>
                  <a:pt x="206003" y="168167"/>
                </a:lnTo>
                <a:lnTo>
                  <a:pt x="213878" y="186934"/>
                </a:lnTo>
                <a:lnTo>
                  <a:pt x="241233" y="186934"/>
                </a:lnTo>
                <a:lnTo>
                  <a:pt x="241233" y="149635"/>
                </a:lnTo>
                <a:close/>
              </a:path>
              <a:path w="1245235" h="294005">
                <a:moveTo>
                  <a:pt x="241233" y="95337"/>
                </a:moveTo>
                <a:lnTo>
                  <a:pt x="213878" y="95337"/>
                </a:lnTo>
                <a:lnTo>
                  <a:pt x="207609" y="111268"/>
                </a:lnTo>
                <a:lnTo>
                  <a:pt x="197297" y="122071"/>
                </a:lnTo>
                <a:lnTo>
                  <a:pt x="181701" y="128211"/>
                </a:lnTo>
                <a:lnTo>
                  <a:pt x="159579" y="130154"/>
                </a:lnTo>
                <a:lnTo>
                  <a:pt x="241233" y="130154"/>
                </a:lnTo>
                <a:lnTo>
                  <a:pt x="241233" y="95337"/>
                </a:lnTo>
                <a:close/>
              </a:path>
              <a:path w="1245235" h="294005">
                <a:moveTo>
                  <a:pt x="271910" y="25285"/>
                </a:moveTo>
                <a:lnTo>
                  <a:pt x="168282" y="25285"/>
                </a:lnTo>
                <a:lnTo>
                  <a:pt x="191338" y="26956"/>
                </a:lnTo>
                <a:lnTo>
                  <a:pt x="210042" y="33057"/>
                </a:lnTo>
                <a:lnTo>
                  <a:pt x="227038" y="45220"/>
                </a:lnTo>
                <a:lnTo>
                  <a:pt x="244967" y="65077"/>
                </a:lnTo>
                <a:lnTo>
                  <a:pt x="271910" y="65077"/>
                </a:lnTo>
                <a:lnTo>
                  <a:pt x="271910" y="2528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11200" y="804164"/>
            <a:ext cx="12801600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1200" y="4623943"/>
            <a:ext cx="12801600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836160" y="18696814"/>
            <a:ext cx="455168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11200" y="18696814"/>
            <a:ext cx="327152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241280" y="18696814"/>
            <a:ext cx="327152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2186521" y="18910179"/>
            <a:ext cx="9838055" cy="35369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2150" spc="-80">
                <a:solidFill>
                  <a:srgbClr val="FFFFFF"/>
                </a:solidFill>
                <a:latin typeface="Arial"/>
                <a:cs typeface="Arial"/>
              </a:rPr>
              <a:t>First</a:t>
            </a:r>
            <a:r>
              <a:rPr dirty="0" sz="2150" spc="55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-50">
                <a:solidFill>
                  <a:srgbClr val="FFFFFF"/>
                </a:solidFill>
                <a:latin typeface="Arial"/>
                <a:cs typeface="Arial"/>
              </a:rPr>
              <a:t>EAGE</a:t>
            </a:r>
            <a:r>
              <a:rPr dirty="0" sz="2150" spc="6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45">
                <a:solidFill>
                  <a:srgbClr val="FFFFFF"/>
                </a:solidFill>
                <a:latin typeface="Arial"/>
                <a:cs typeface="Arial"/>
              </a:rPr>
              <a:t>Workshop</a:t>
            </a:r>
            <a:r>
              <a:rPr dirty="0" sz="2150" spc="55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190">
                <a:solidFill>
                  <a:srgbClr val="FFFFFF"/>
                </a:solidFill>
                <a:latin typeface="Arial"/>
                <a:cs typeface="Arial"/>
              </a:rPr>
              <a:t>on</a:t>
            </a:r>
            <a:r>
              <a:rPr dirty="0" sz="2150" spc="55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130">
                <a:solidFill>
                  <a:srgbClr val="FFFFFF"/>
                </a:solidFill>
                <a:latin typeface="Arial"/>
                <a:cs typeface="Arial"/>
              </a:rPr>
              <a:t>the</a:t>
            </a:r>
            <a:r>
              <a:rPr dirty="0" sz="2150" spc="55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-35">
                <a:solidFill>
                  <a:srgbClr val="FFFFFF"/>
                </a:solidFill>
                <a:latin typeface="Arial"/>
                <a:cs typeface="Arial"/>
              </a:rPr>
              <a:t>Triassic</a:t>
            </a:r>
            <a:r>
              <a:rPr dirty="0" sz="2150" spc="6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229">
                <a:solidFill>
                  <a:srgbClr val="FFFFFF"/>
                </a:solidFill>
                <a:latin typeface="Arial"/>
                <a:cs typeface="Arial"/>
              </a:rPr>
              <a:t>and</a:t>
            </a:r>
            <a:r>
              <a:rPr dirty="0" sz="2150" spc="55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>
                <a:solidFill>
                  <a:srgbClr val="FFFFFF"/>
                </a:solidFill>
                <a:latin typeface="Arial"/>
                <a:cs typeface="Arial"/>
              </a:rPr>
              <a:t>Jurassic</a:t>
            </a:r>
            <a:r>
              <a:rPr dirty="0" sz="2150" spc="6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-25">
                <a:solidFill>
                  <a:srgbClr val="FFFFFF"/>
                </a:solidFill>
                <a:latin typeface="Arial"/>
                <a:cs typeface="Arial"/>
              </a:rPr>
              <a:t>Plays</a:t>
            </a:r>
            <a:r>
              <a:rPr dirty="0" sz="2150" spc="55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50">
                <a:solidFill>
                  <a:srgbClr val="FFFFFF"/>
                </a:solidFill>
                <a:latin typeface="Arial"/>
                <a:cs typeface="Arial"/>
              </a:rPr>
              <a:t>in</a:t>
            </a:r>
            <a:r>
              <a:rPr dirty="0" sz="2150" spc="55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65">
                <a:solidFill>
                  <a:srgbClr val="FFFFFF"/>
                </a:solidFill>
                <a:latin typeface="Arial"/>
                <a:cs typeface="Arial"/>
              </a:rPr>
              <a:t>Northwest</a:t>
            </a:r>
            <a:r>
              <a:rPr dirty="0" sz="2150" spc="6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dirty="0" sz="2150" spc="50">
                <a:solidFill>
                  <a:srgbClr val="FFFFFF"/>
                </a:solidFill>
                <a:latin typeface="Arial"/>
                <a:cs typeface="Arial"/>
              </a:rPr>
              <a:t>Europe</a:t>
            </a:r>
            <a:endParaRPr sz="2150">
              <a:latin typeface="Arial"/>
              <a:cs typeface="Arial"/>
            </a:endParaRPr>
          </a:p>
        </p:txBody>
      </p:sp>
      <p:sp>
        <p:nvSpPr>
          <p:cNvPr id="3" name="object 3" descr=""/>
          <p:cNvSpPr/>
          <p:nvPr/>
        </p:nvSpPr>
        <p:spPr>
          <a:xfrm>
            <a:off x="6692138" y="19415831"/>
            <a:ext cx="826135" cy="0"/>
          </a:xfrm>
          <a:custGeom>
            <a:avLst/>
            <a:gdLst/>
            <a:ahLst/>
            <a:cxnLst/>
            <a:rect l="l" t="t" r="r" b="b"/>
            <a:pathLst>
              <a:path w="826134" h="0">
                <a:moveTo>
                  <a:pt x="826117" y="0"/>
                </a:moveTo>
                <a:lnTo>
                  <a:pt x="0" y="0"/>
                </a:lnTo>
              </a:path>
            </a:pathLst>
          </a:custGeom>
          <a:ln w="23859">
            <a:solidFill>
              <a:srgbClr val="984D28"/>
            </a:solidFill>
          </a:ln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2025-01-21T12:26:14Z</dcterms:created>
  <dcterms:modified xsi:type="dcterms:W3CDTF">2025-01-21T12:26:14Z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2024-12-16T00:00:00Z</vt:filetime>
  </property>
  <property fmtid="{D5CDD505-2E9C-101B-9397-08002B2CF9AE}" pid="3" name="Creator">
    <vt:lpwstr>Adobe InDesign 20.0 (Macintosh)</vt:lpwstr>
  </property>
  <property fmtid="{D5CDD505-2E9C-101B-9397-08002B2CF9AE}" pid="4" name="LastSaved">
    <vt:filetime>2025-01-21T00:00:00Z</vt:filetime>
  </property>
  <property fmtid="{D5CDD505-2E9C-101B-9397-08002B2CF9AE}" pid="5" name="Producer">
    <vt:lpwstr>Adobe PDF Library 17.0</vt:lpwstr>
  </property>
</Properties>
</file>