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7"/>
    <p:restoredTop sz="94645"/>
  </p:normalViewPr>
  <p:slideViewPr>
    <p:cSldViewPr snapToGrid="0">
      <p:cViewPr varScale="1">
        <p:scale>
          <a:sx n="19" d="100"/>
          <a:sy n="19" d="100"/>
        </p:scale>
        <p:origin x="373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E8A9E-826A-124A-B425-58FB1F3CFA52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9E99A-C3E1-EB46-ADC4-6B295284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7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4153-B35C-0B47-AFD9-8378DED6EB3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86B4-8B6A-B841-9D3B-E95D7FD4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1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4153-B35C-0B47-AFD9-8378DED6EB3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86B4-8B6A-B841-9D3B-E95D7FD4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9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4153-B35C-0B47-AFD9-8378DED6EB3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86B4-8B6A-B841-9D3B-E95D7FD4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5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4153-B35C-0B47-AFD9-8378DED6EB3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86B4-8B6A-B841-9D3B-E95D7FD4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4153-B35C-0B47-AFD9-8378DED6EB3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86B4-8B6A-B841-9D3B-E95D7FD4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6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4153-B35C-0B47-AFD9-8378DED6EB3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86B4-8B6A-B841-9D3B-E95D7FD4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6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4153-B35C-0B47-AFD9-8378DED6EB3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86B4-8B6A-B841-9D3B-E95D7FD4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2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4153-B35C-0B47-AFD9-8378DED6EB3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86B4-8B6A-B841-9D3B-E95D7FD4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0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4153-B35C-0B47-AFD9-8378DED6EB3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86B4-8B6A-B841-9D3B-E95D7FD4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4153-B35C-0B47-AFD9-8378DED6EB3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86B4-8B6A-B841-9D3B-E95D7FD4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8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4153-B35C-0B47-AFD9-8378DED6EB3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86B4-8B6A-B841-9D3B-E95D7FD4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2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754153-B35C-0B47-AFD9-8378DED6EB39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D086B4-8B6A-B841-9D3B-E95D7FD4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683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Zamir Ahmad Zamani</dc:creator>
  <cp:lastModifiedBy>Zamir Ahmad Zamani</cp:lastModifiedBy>
  <cp:revision>1</cp:revision>
  <dcterms:created xsi:type="dcterms:W3CDTF">2025-08-22T11:21:15Z</dcterms:created>
  <dcterms:modified xsi:type="dcterms:W3CDTF">2025-08-22T11:23:55Z</dcterms:modified>
</cp:coreProperties>
</file>