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9"/>
  </p:normalViewPr>
  <p:slideViewPr>
    <p:cSldViewPr snapToGrid="0" snapToObjects="1">
      <p:cViewPr varScale="1">
        <p:scale>
          <a:sx n="90" d="100"/>
          <a:sy n="90" d="100"/>
        </p:scale>
        <p:origin x="23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2B57E-C4ED-0B49-BC16-BC672CE7201D}" type="datetimeFigureOut">
              <a:rPr lang="en-CO" smtClean="0"/>
              <a:t>8/3/20</a:t>
            </a:fld>
            <a:endParaRPr lang="en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D040F-F5D3-BC4F-A6C2-C4FF790AB6A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00262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D040F-F5D3-BC4F-A6C2-C4FF790AB6AF}" type="slidenum">
              <a:rPr lang="en-CO" smtClean="0"/>
              <a:t>1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3546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AE2C-A4A4-154D-AB07-142C9D3B3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8C5A1-2F27-D640-9A2D-A545621BF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D875-77D1-E643-825C-87D3709ED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5F02-3761-E748-88ED-09CDB9F59FB5}" type="datetimeFigureOut">
              <a:rPr lang="en-CO" smtClean="0"/>
              <a:t>8/3/20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EDCE4-E0B9-284C-847F-8108EEA1F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80E8F-8CEC-634E-83D2-6DD7ECE8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37A6-CB92-9547-85BF-6D2FA53911D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94988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AD53C-2948-9443-A4D8-7E5040DA3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F462A-018D-E446-8F63-D0A3433B4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BEAD9-5F63-4C49-8300-B7E113040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5F02-3761-E748-88ED-09CDB9F59FB5}" type="datetimeFigureOut">
              <a:rPr lang="en-CO" smtClean="0"/>
              <a:t>8/3/20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D01C5-EF04-DB45-BFE7-ACB3CA70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6D0AF-0DE6-A84E-BE94-81D64054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37A6-CB92-9547-85BF-6D2FA53911D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09129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AC39E3-034A-FE43-9633-E196F4555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14F99-E0FA-D449-BE78-6ED466111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7C9B6-1816-3845-944C-631D440F1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5F02-3761-E748-88ED-09CDB9F59FB5}" type="datetimeFigureOut">
              <a:rPr lang="en-CO" smtClean="0"/>
              <a:t>8/3/20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CA430-C883-124D-8A0D-8269A668E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A59C5-BD6F-1C4E-9866-B6C70BE9F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37A6-CB92-9547-85BF-6D2FA53911D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11183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1F07-10D1-9F48-AD79-23ACA4909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12E83-63C9-3145-B0AC-599D7485A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A321A-26C4-9845-868D-2579F8BF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5F02-3761-E748-88ED-09CDB9F59FB5}" type="datetimeFigureOut">
              <a:rPr lang="en-CO" smtClean="0"/>
              <a:t>8/3/20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7C081-D1DA-0244-99A4-2100A1E6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4DC9A-5AD4-A74B-A998-B6EB7C84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37A6-CB92-9547-85BF-6D2FA53911D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27055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511C-B708-2142-B784-FCE4D2F87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81E33-6180-9F49-BA85-5E572A7B1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6B9FD-48D9-7841-8E22-3AC9D617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5F02-3761-E748-88ED-09CDB9F59FB5}" type="datetimeFigureOut">
              <a:rPr lang="en-CO" smtClean="0"/>
              <a:t>8/3/20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1D91B-8AE5-B947-80F9-DB17F964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71AFC-CB45-4049-A6E2-717D832C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37A6-CB92-9547-85BF-6D2FA53911D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54456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95CB2-9E36-A749-8A4D-D5B810B79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F11D0-C385-794D-B486-679E65061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1C981F-A84A-D747-ABC2-73B9B1A10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41E11-4F4D-554A-95C5-1DE0FE5E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5F02-3761-E748-88ED-09CDB9F59FB5}" type="datetimeFigureOut">
              <a:rPr lang="en-CO" smtClean="0"/>
              <a:t>8/3/20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52A9C-B319-0A4D-AF46-70B281D0A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3B5E8-2E5E-8747-98E2-C05F6A1CA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37A6-CB92-9547-85BF-6D2FA53911D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04210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A6BD5-ED5A-C049-BF65-A1658D9CF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C6690-497C-4541-A820-E38892BCA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B92F3-4B9D-C949-8792-7EA4CE8D0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C38A3-75D0-064F-A3AE-E7831F922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822361-D76F-2147-BDA9-67B3134EE1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6023C6-FBBC-3F44-89DA-620308D00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5F02-3761-E748-88ED-09CDB9F59FB5}" type="datetimeFigureOut">
              <a:rPr lang="en-CO" smtClean="0"/>
              <a:t>8/3/20</a:t>
            </a:fld>
            <a:endParaRPr lang="en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69F3C4-FEF7-C246-A4B9-7234BB598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1013F5-4824-2844-838E-709162C9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37A6-CB92-9547-85BF-6D2FA53911D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13868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BE13-A695-614A-ABEF-89402053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E95EC7-1547-C547-967E-E36CA18A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5F02-3761-E748-88ED-09CDB9F59FB5}" type="datetimeFigureOut">
              <a:rPr lang="en-CO" smtClean="0"/>
              <a:t>8/3/20</a:t>
            </a:fld>
            <a:endParaRPr lang="en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A986B-BC17-DF44-ADBF-F9AAC9FE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7E9DE-994C-4445-9C4C-40C82C3E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37A6-CB92-9547-85BF-6D2FA53911D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58773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9C9F2-C1DC-FE4F-9CEE-39083897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5F02-3761-E748-88ED-09CDB9F59FB5}" type="datetimeFigureOut">
              <a:rPr lang="en-CO" smtClean="0"/>
              <a:t>8/3/20</a:t>
            </a:fld>
            <a:endParaRPr lang="en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E411A-F752-B040-BA56-795679B0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8078F-2B61-0A44-AEFE-1D681114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37A6-CB92-9547-85BF-6D2FA53911D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55085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4AFEB-17A1-D948-9565-95868B2C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FACD5-2FC1-1343-B8A0-6AD993622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B5B1E-C590-4B46-BDB4-235DCDBB8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E43AE-CF80-B940-8983-0134EA87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5F02-3761-E748-88ED-09CDB9F59FB5}" type="datetimeFigureOut">
              <a:rPr lang="en-CO" smtClean="0"/>
              <a:t>8/3/20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F740B-9A64-8646-9123-1AAB34C6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6D9E9-65C7-AA4F-87BB-89D5D771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37A6-CB92-9547-85BF-6D2FA53911D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52175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2675B-D788-C247-94F1-FC524CBF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B10C50-C725-B145-8B12-8B71F6203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10F1F-1A2E-6141-9C15-D85A26778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E601B-9DF1-8849-9226-2D5A4ACC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5F02-3761-E748-88ED-09CDB9F59FB5}" type="datetimeFigureOut">
              <a:rPr lang="en-CO" smtClean="0"/>
              <a:t>8/3/20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D79E0-BF9B-024B-A455-31C4E0369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E2903-AD80-0440-80A1-627A7453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37A6-CB92-9547-85BF-6D2FA53911D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78537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CF664C-0DDA-644E-8E28-A71D69CF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14656-1E24-2946-BC6F-5DB2EE3A5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F527C-E13D-6E44-81E4-A25270F12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65F02-3761-E748-88ED-09CDB9F59FB5}" type="datetimeFigureOut">
              <a:rPr lang="en-CO" smtClean="0"/>
              <a:t>8/3/20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232F7-BA2A-394B-8CC8-BB9473F26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2577C-97B3-9240-82AB-B47C89D7D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37A6-CB92-9547-85BF-6D2FA53911D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2547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5B4C-AD21-8D41-9F3B-C407E0400E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5C2F1-CDD2-5D46-8512-70D8252A64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O"/>
          </a:p>
        </p:txBody>
      </p:sp>
      <p:pic>
        <p:nvPicPr>
          <p:cNvPr id="5" name="Picture 4" descr="A picture containing sign, outdoor, green, sitting&#10;&#10;Description automatically generated">
            <a:extLst>
              <a:ext uri="{FF2B5EF4-FFF2-40B4-BE49-F238E27FC236}">
                <a16:creationId xmlns:a16="http://schemas.microsoft.com/office/drawing/2014/main" id="{413250A1-106F-FA46-99B8-F014E215A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E4F55-02D8-8347-A3BB-22FDEFAC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3CB8CD3-9D2A-2F46-8108-01C0C4AF2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15816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E4F55-02D8-8347-A3BB-22FDEFAC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3CB8CD3-9D2A-2F46-8108-01C0C4AF2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6378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E4F55-02D8-8347-A3BB-22FDEFAC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3CB8CD3-9D2A-2F46-8108-01C0C4AF2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3248679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Macintosh PowerPoint</Application>
  <PresentationFormat>Widescreen</PresentationFormat>
  <Paragraphs>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2020-08-04T00:38:19Z</dcterms:created>
  <dcterms:modified xsi:type="dcterms:W3CDTF">2020-08-04T00:43:03Z</dcterms:modified>
</cp:coreProperties>
</file>