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1309350" cx="20104100"/>
  <p:notesSz cx="20104100" cy="113093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j2MujAkQN+MoXXQFFyq/mYmb/A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/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subTitle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2" type="body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20104100" cy="1130929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4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4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4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/>
        </p:nvSpPr>
        <p:spPr>
          <a:xfrm>
            <a:off x="3018275" y="6898475"/>
            <a:ext cx="14295900" cy="24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 Presentation Title</a:t>
            </a:r>
            <a:endParaRPr sz="49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Company Name, Co-Authors, Company Logo</a:t>
            </a:r>
            <a:endParaRPr sz="49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9292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2"/>
          <p:cNvSpPr txBox="1"/>
          <p:nvPr/>
        </p:nvSpPr>
        <p:spPr>
          <a:xfrm>
            <a:off x="6707275" y="866800"/>
            <a:ext cx="14295900" cy="1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50">
                <a:solidFill>
                  <a:srgbClr val="068C7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{INSERT SLIDE TITLE}</a:t>
            </a:r>
            <a:endParaRPr sz="56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"/>
          <p:cNvSpPr txBox="1"/>
          <p:nvPr/>
        </p:nvSpPr>
        <p:spPr>
          <a:xfrm>
            <a:off x="3018275" y="6898475"/>
            <a:ext cx="14295900" cy="15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THANK YOU</a:t>
            </a:r>
            <a:endParaRPr sz="49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2026-03-24T06:13:28Z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2026-03-24T00:00:00Z</vt:filetime>
  </property>
  <property fmtid="{D5CDD505-2E9C-101B-9397-08002B2CF9AE}" pid="3" name="LastSaved">
    <vt:filetime>2026-03-24T00:00:00Z</vt:filetime>
  </property>
  <property fmtid="{D5CDD505-2E9C-101B-9397-08002B2CF9AE}" pid="4" name="Producer">
    <vt:lpwstr>3-Heights(TM) PDF Security Shell 4.8.25.2 (http://www.pdf-tools.com)</vt:lpwstr>
  </property>
</Properties>
</file>