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64"/>
  </p:normalViewPr>
  <p:slideViewPr>
    <p:cSldViewPr snapToGrid="0">
      <p:cViewPr varScale="1">
        <p:scale>
          <a:sx n="93" d="100"/>
          <a:sy n="93" d="100"/>
        </p:scale>
        <p:origin x="21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ED2C-CA00-6565-B401-2C6912824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8D267-A274-2160-5EFF-5718A43A8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44070-E686-6ACA-91F0-14017FF2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84F4-6BA6-1F42-B347-EF3023B8397E}" type="datetimeFigureOut">
              <a:rPr lang="en-CO" smtClean="0"/>
              <a:t>23/07/24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EA26D-A05C-630B-820F-D837A975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97A31-F654-89AB-76A7-4A3B133D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194B-B8E2-9B41-AE2C-C79AF65D323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58543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EB97-3836-1550-3CB3-F37B8BA5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A66A4-8E28-FD7D-03F7-74FE2FD6B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BBE4C-6690-48C7-290A-7EE61978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84F4-6BA6-1F42-B347-EF3023B8397E}" type="datetimeFigureOut">
              <a:rPr lang="en-CO" smtClean="0"/>
              <a:t>23/07/24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7DAD8-212D-891B-5624-A519D092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896A8-0F3E-4194-39A3-153257CB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194B-B8E2-9B41-AE2C-C79AF65D323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83387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4F1F5-571C-2C39-34C3-891A54121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4F259-47DC-C59C-E633-5A5255A0C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97D26-CEBA-0B11-53C1-92FCFB0F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84F4-6BA6-1F42-B347-EF3023B8397E}" type="datetimeFigureOut">
              <a:rPr lang="en-CO" smtClean="0"/>
              <a:t>23/07/24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9AC5-16E3-378B-702D-3C96CBC6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5F921-03D4-C2A0-DA5F-0BA71D83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194B-B8E2-9B41-AE2C-C79AF65D323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23280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6D09-4E2E-DCC0-C2A7-0D7C9BF2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57746-E3E6-B1AC-19E7-049D3462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DA950-E034-178B-16B3-E4335035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84F4-6BA6-1F42-B347-EF3023B8397E}" type="datetimeFigureOut">
              <a:rPr lang="en-CO" smtClean="0"/>
              <a:t>23/07/24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9F33E-822D-BC78-F813-7ACE6BD1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98465-9C75-3EF9-6892-5576AEEA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194B-B8E2-9B41-AE2C-C79AF65D323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01956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34014-0F5C-D7A8-416D-E3AAA6DF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F789B-FDE4-ACF3-272A-B3243906F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440E2-A232-B130-AF93-B6BB978A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84F4-6BA6-1F42-B347-EF3023B8397E}" type="datetimeFigureOut">
              <a:rPr lang="en-CO" smtClean="0"/>
              <a:t>23/07/24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1AB4E-D398-FAD9-64A6-846305BB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DB3FB-A961-3473-5D25-5E892A0A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194B-B8E2-9B41-AE2C-C79AF65D323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9663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C79B-FB0E-BC47-1C1A-BAC9506F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185B4-1DF1-0BBA-D81D-4FD685E0E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F7930-8784-52B3-2C37-05B0230AE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7C92C-1CC7-B4D7-3E53-7AF921B0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84F4-6BA6-1F42-B347-EF3023B8397E}" type="datetimeFigureOut">
              <a:rPr lang="en-CO" smtClean="0"/>
              <a:t>23/07/24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F52B6-8F60-51AF-C12F-A26666A33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E2215-4B2E-E9AC-E5A1-3889F2B5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194B-B8E2-9B41-AE2C-C79AF65D323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17664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9BADE-409D-9900-C837-BB28A654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7DA95-D3A1-2FF9-75E1-E46A29A44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1B127-4ED4-D583-7743-E91744E3D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D0193-D44D-7934-D6C8-7637E4232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1A5770-F846-A578-9CB0-2A0135289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E6B7D-6F4D-E6CE-0CB9-15FB8B38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84F4-6BA6-1F42-B347-EF3023B8397E}" type="datetimeFigureOut">
              <a:rPr lang="en-CO" smtClean="0"/>
              <a:t>23/07/24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F7F9B-A93C-2885-33EF-9EA887FF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B529-2FD4-9FB8-57BB-F04020AF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194B-B8E2-9B41-AE2C-C79AF65D323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17941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DFF9C-69C0-DC39-2D56-94D2D713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4D7896-7E69-2E7F-46D8-8D9FD6BE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84F4-6BA6-1F42-B347-EF3023B8397E}" type="datetimeFigureOut">
              <a:rPr lang="en-CO" smtClean="0"/>
              <a:t>23/07/24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63AD3-FEA5-CB47-0E95-C9514FDE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63E14-E2D6-C00D-F147-2B36BE6D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194B-B8E2-9B41-AE2C-C79AF65D323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52570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0AF2C-53E5-032B-32DC-B829B1AD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84F4-6BA6-1F42-B347-EF3023B8397E}" type="datetimeFigureOut">
              <a:rPr lang="en-CO" smtClean="0"/>
              <a:t>23/07/24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69A60-622E-2EBE-DE1C-564CBFF6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56F6E-14E0-2200-AD32-3750E54B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194B-B8E2-9B41-AE2C-C79AF65D323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30218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7B82-2F54-8D8A-2235-F9AA4B42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7ABCF-3079-3765-1A50-40BCAE812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F72FF-3D7B-18B4-D898-34A230793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A5012-9CB6-6C8F-E4DC-2C3A89F2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84F4-6BA6-1F42-B347-EF3023B8397E}" type="datetimeFigureOut">
              <a:rPr lang="en-CO" smtClean="0"/>
              <a:t>23/07/24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962CD-2CD7-7C55-A33D-AA6D1C25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C88A1-0919-BFE7-92F4-0C7E2C9A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194B-B8E2-9B41-AE2C-C79AF65D323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7403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812F0-14C5-F558-4E01-178611B6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AFD28C-39D6-66DA-01CA-5CA193466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ED733-7865-DC1C-1E06-E3873974E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B484A-2C03-5191-FE2F-DECEA5B1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84F4-6BA6-1F42-B347-EF3023B8397E}" type="datetimeFigureOut">
              <a:rPr lang="en-CO" smtClean="0"/>
              <a:t>23/07/24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66C8B-EB48-CE5D-021B-E384FF14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F29EF-8AAC-9D71-9FB4-34A0ADEF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194B-B8E2-9B41-AE2C-C79AF65D323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13949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08523-19DB-5EF6-A5AD-99949AFE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5B3F9-C68D-EF0C-7352-A4744C8CD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E7B10-C573-9A7E-5448-7ADE9BE84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ED84F4-6BA6-1F42-B347-EF3023B8397E}" type="datetimeFigureOut">
              <a:rPr lang="en-CO" smtClean="0"/>
              <a:t>23/07/24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7C4EA-EBAC-CA3E-4146-9AB8F7BD6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930B7-8E3E-31C0-D846-79D52836C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63194B-B8E2-9B41-AE2C-C79AF65D323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21713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A1B40-D5F4-D25F-DDC5-01DA232A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268D3-6696-1758-1B36-08AAA518E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10465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7AA68-C657-22BD-AFB3-C104BF24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577DB-B98C-87C2-A57A-BF6EF4829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64088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F81D-2096-A6E1-1C19-68D247D5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5FFD9-0C0A-6F7B-B757-96D3BF99D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750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1CF1-431B-A570-E5C4-F261F1A7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29EB-BF92-F45A-0D0B-B01859CA3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6009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B864-2A9C-D8A6-B6EB-33EE5714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EC12D-D30F-94AE-515C-3C411CD1C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38646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Lorena Alvarez</dc:creator>
  <cp:lastModifiedBy>Lorena Alvarez</cp:lastModifiedBy>
  <cp:revision>1</cp:revision>
  <dcterms:created xsi:type="dcterms:W3CDTF">2024-07-23T15:29:02Z</dcterms:created>
  <dcterms:modified xsi:type="dcterms:W3CDTF">2024-07-23T15:32:00Z</dcterms:modified>
</cp:coreProperties>
</file>