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9" roundtripDataSignature="AMtx7miLriv8rlevdIeHCAY/T+jmafla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" name="Google Shape;6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" name="Google Shape;71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" name="Google Shape;36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7" name="Google Shape;3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4" name="Google Shape;44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5" name="Google Shape;45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" title="24965-AGR27 Promo Package - PPT Template_Page_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" title="24965-AGR27 Promo Package - PPT Template_Page_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3848725" y="2046341"/>
            <a:ext cx="14466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" name="Google Shape;67;p2"/>
          <p:cNvCxnSpPr/>
          <p:nvPr/>
        </p:nvCxnSpPr>
        <p:spPr>
          <a:xfrm>
            <a:off x="886522" y="2383574"/>
            <a:ext cx="7719600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" name="Google Shape;68;p2"/>
          <p:cNvSpPr txBox="1"/>
          <p:nvPr/>
        </p:nvSpPr>
        <p:spPr>
          <a:xfrm>
            <a:off x="3834898" y="2518230"/>
            <a:ext cx="15042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" title="24965-AGR27 Promo Package - PPT Template_Page_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1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3"/>
          <p:cNvSpPr txBox="1"/>
          <p:nvPr/>
        </p:nvSpPr>
        <p:spPr>
          <a:xfrm>
            <a:off x="3738446" y="2421709"/>
            <a:ext cx="13902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