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  <p:ext uri="GoogleSlidesCustomDataVersion2">
      <go:slidesCustomData xmlns:go="http://customooxmlschemas.google.com/" r:id="rId9" roundtripDataSignature="AMtx7miLriv8rlevdIeHCAY/T+jmafla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customschemas.google.com/relationships/presentationmetadata" Target="meta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298450" lvl="1" marL="914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298450" lvl="2" marL="1371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298450" lvl="3" marL="1828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298450" lvl="4" marL="22860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298450" lvl="5" marL="27432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298450" lvl="6" marL="32004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298450" lvl="7" marL="36576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298450" lvl="8" marL="411480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8" name="Google Shape;58;p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63" name="Google Shape;63;p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9" name="Shape 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Google Shape;70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71" name="Google Shape;71;p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5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5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7" name="Shape 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Google Shape;48;p14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9" name="Google Shape;49;p1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5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52" name="Google Shape;52;p15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53" name="Google Shape;53;p1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Content" type="obj">
  <p:cSld name="OBJECT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" name="Google Shape;15;p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6" name="Google Shape;16;p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7" name="Google Shape;17;p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1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8" name="Google Shape;18;p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7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21" name="Google Shape;2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22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4" name="Google Shape;24;p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25" name="Google Shape;25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6" name="Shape 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Google Shape;27;p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8" name="Google Shape;28;p9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9" name="Google Shape;29;p9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0" name="Google Shape;3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33" name="Google Shape;3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34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11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6" name="Google Shape;36;p11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7" name="Google Shape;3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12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40" name="Google Shape;40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3" name="Google Shape;43;p13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44" name="Google Shape;44;p13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45" name="Google Shape;45;p13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6" name="Google Shape;46;p1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b="0" i="0" sz="18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17500" lvl="1" marL="914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17500" lvl="2" marL="1371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17500" lvl="3" marL="1828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17500" lvl="4" marL="22860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17500" lvl="5" marL="27432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17500" lvl="6" marL="32004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17500" lvl="7" marL="36576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17500" lvl="8" marL="4114800" marR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b="0" i="0" sz="14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b="0" i="0" sz="1000" u="none" cap="none" strike="noStrik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jp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0" name="Google Shape;60;p1" title="24965-AGR27 Promo Package - PPT Template_Page_5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49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5" name="Google Shape;65;p2" title="24965-AGR27 Promo Package - PPT Template_Page_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10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2"/>
          <p:cNvSpPr txBox="1"/>
          <p:nvPr/>
        </p:nvSpPr>
        <p:spPr>
          <a:xfrm>
            <a:off x="3848725" y="2046341"/>
            <a:ext cx="1446600" cy="4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Paper Number and Title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67" name="Google Shape;67;p2"/>
          <p:cNvCxnSpPr/>
          <p:nvPr/>
        </p:nvCxnSpPr>
        <p:spPr>
          <a:xfrm>
            <a:off x="886522" y="2383574"/>
            <a:ext cx="7719600" cy="0"/>
          </a:xfrm>
          <a:prstGeom prst="straightConnector1">
            <a:avLst/>
          </a:prstGeom>
          <a:noFill/>
          <a:ln cap="flat" cmpd="sng" w="9525">
            <a:solidFill>
              <a:srgbClr val="3E6EC2"/>
            </a:solidFill>
            <a:prstDash val="solid"/>
            <a:round/>
            <a:headEnd len="sm" w="sm" type="none"/>
            <a:tailEnd len="sm" w="sm" type="none"/>
          </a:ln>
        </p:spPr>
      </p:cxnSp>
      <p:sp>
        <p:nvSpPr>
          <p:cNvPr id="68" name="Google Shape;68;p2"/>
          <p:cNvSpPr txBox="1"/>
          <p:nvPr/>
        </p:nvSpPr>
        <p:spPr>
          <a:xfrm>
            <a:off x="3834898" y="2518230"/>
            <a:ext cx="1504200" cy="408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</a:pPr>
            <a:r>
              <a:rPr b="0" i="0" lang="en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Presenter’s Information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3" name="Google Shape;73;p3" title="24965-AGR27 Promo Package - PPT Template_Page_3.jpg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0"/>
            <a:ext cx="9144003" cy="5143510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3"/>
          <p:cNvSpPr txBox="1"/>
          <p:nvPr/>
        </p:nvSpPr>
        <p:spPr>
          <a:xfrm>
            <a:off x="3738446" y="2421709"/>
            <a:ext cx="1390200" cy="300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500"/>
              <a:buFont typeface="Arial"/>
              <a:buNone/>
            </a:pPr>
            <a:r>
              <a:rPr b="1" i="0" lang="en" sz="15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 YOU. </a:t>
            </a:r>
            <a:endParaRPr b="0" i="0" sz="11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