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89D2-E602-4113-A8FE-A5FDCB74E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C43DC-8C1C-4CBB-8D2A-F1FEE604F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A84F0-7476-4E28-ADE5-A889515A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3245-1D06-4259-95B8-F41AD8D4C597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72338-E04D-4702-A84D-3558581B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E0842-96CF-4762-8471-5EA05175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FF69-DC7C-452F-925A-20D483BE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3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DC375-7E79-4BFD-9ADE-7559AE22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67A3E-8B7E-44BF-9D97-DEAE8D4AF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62F53-EF02-4D64-A36D-F4F3F841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3245-1D06-4259-95B8-F41AD8D4C597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F4DDC-9A06-4726-AEAD-404EB560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8EE63-D453-4346-8F45-DB267484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FF69-DC7C-452F-925A-20D483BE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4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5A8C3-8051-467F-A74B-7925A6A17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DDE29-F361-4FB3-92DF-4BCED22C3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84C83-A844-4E85-BD99-E8345A68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3245-1D06-4259-95B8-F41AD8D4C597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E4DA3-CAD2-42D3-AD83-A5C45324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A8F7C-39BF-4ADF-973A-6E2A450F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FF69-DC7C-452F-925A-20D483BE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5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A626-B783-4DAF-A86A-773CD50D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C6E4-7F3E-4FFA-9242-1CBB7E014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A12E-2C55-46FF-959A-BF773DE5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3245-1D06-4259-95B8-F41AD8D4C597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30574-B6CF-4558-BB82-39BE668E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21548-8B9D-45B2-AC86-AFD5A688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FF69-DC7C-452F-925A-20D483BE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9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0C7F-CA21-43D8-BC22-20764106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10CD6-B162-4DC4-82B4-66EC34F94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74-8EB8-45B9-9ECA-23DAB73E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3245-1D06-4259-95B8-F41AD8D4C597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3B731-6369-4C4F-98E8-CC13464B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2057-0E64-472D-B899-8020CA6C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FF69-DC7C-452F-925A-20D483BE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331D1-D541-4C80-A8B5-B6B3386A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A34C4-1D0F-486D-A339-F7113FBE3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8E6CA-E5A5-42D5-BFB5-C63C63882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C7514-81F6-4F9D-9164-35DC4462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3245-1D06-4259-95B8-F41AD8D4C597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9C6EC-5F57-495E-95F2-82D74428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34EC3-E782-429B-AEA1-CB475AFA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FF69-DC7C-452F-925A-20D483BE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0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3962B-1536-4D92-B9FB-6D1D2FD63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695C6-F326-49D8-93DD-1D2F9D055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D4438-16B5-49B6-A8DE-EA53BBBC1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37561-BB27-4AF7-9750-F53F1C909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8EB8A-AA8B-490D-8082-01C3362EE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DFE86B-D18F-46B3-A109-373637D1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3245-1D06-4259-95B8-F41AD8D4C597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83719-EB7D-4354-A7D0-A9268AF9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2D658B-164A-41E4-93E0-21157AF3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FF69-DC7C-452F-925A-20D483BE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4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F7A2-DD1A-46DC-ACC0-25FC4369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74266-3880-4D1E-922E-90E45F37C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3245-1D06-4259-95B8-F41AD8D4C597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6A2BB-874B-4495-9748-CAAD655F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62489-0AA2-4CD1-B696-9C63DA05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FF69-DC7C-452F-925A-20D483BE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4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8DB0BD-3372-47E0-B371-AD7A5D7E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3245-1D06-4259-95B8-F41AD8D4C597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EB0B1-3D72-4E38-9EF3-F67FEB12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6E8F4-AA71-4570-94F7-7E545F56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FF69-DC7C-452F-925A-20D483BE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3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DFB1-5130-4D49-9246-61FA63C6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2E666-47E2-48C8-AD26-5B5C08C0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AE41C-EE7E-49B2-9A58-9D68C8EF0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28B89-6C60-4808-B29C-E7519A31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3245-1D06-4259-95B8-F41AD8D4C597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ED449-9C0C-464C-8317-8D0E56FC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ED32F-AF00-4FE1-B61C-62924EF6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FF69-DC7C-452F-925A-20D483BE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5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FD209-02FD-4BB6-BE72-F30334DF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7EAB5-EAFE-4687-BB3F-A3377E55F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4450E-669F-4BB7-914D-C293916D2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CFB3A-35EF-4B8C-9DC6-89F01A49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3245-1D06-4259-95B8-F41AD8D4C597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A4020-9EB4-46A9-90D9-A806B2DF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34DB4-2BA9-47FF-9CEF-38E3452B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FF69-DC7C-452F-925A-20D483BE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B1021-E602-4532-AE8A-44884AE9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077F0-D84B-4733-B45D-0A814EA3A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60C4A-341E-41E5-8978-8444ED7DC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63245-1D06-4259-95B8-F41AD8D4C597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0E7D4-F97B-4383-8B7C-FD892F884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8B333-2D47-4357-9A3A-D05844424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4FF69-DC7C-452F-925A-20D483BE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text, sign&#10;&#10;Description automatically generated">
            <a:extLst>
              <a:ext uri="{FF2B5EF4-FFF2-40B4-BE49-F238E27FC236}">
                <a16:creationId xmlns:a16="http://schemas.microsoft.com/office/drawing/2014/main" id="{2BF83C54-4A85-4AFD-AA11-36398FAFC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F609FB-7EA5-43B5-AE62-1B4C2D4BB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5"/>
            <a:ext cx="12505819" cy="6977578"/>
          </a:xfrm>
        </p:spPr>
      </p:pic>
    </p:spTree>
    <p:extLst>
      <p:ext uri="{BB962C8B-B14F-4D97-AF65-F5344CB8AC3E}">
        <p14:creationId xmlns:p14="http://schemas.microsoft.com/office/powerpoint/2010/main" val="85212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F609FB-7EA5-43B5-AE62-1B4C2D4BB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5"/>
            <a:ext cx="12505819" cy="6977578"/>
          </a:xfrm>
        </p:spPr>
      </p:pic>
    </p:spTree>
    <p:extLst>
      <p:ext uri="{BB962C8B-B14F-4D97-AF65-F5344CB8AC3E}">
        <p14:creationId xmlns:p14="http://schemas.microsoft.com/office/powerpoint/2010/main" val="274887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F609FB-7EA5-43B5-AE62-1B4C2D4BB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5"/>
            <a:ext cx="12505819" cy="6977578"/>
          </a:xfrm>
        </p:spPr>
      </p:pic>
    </p:spTree>
    <p:extLst>
      <p:ext uri="{BB962C8B-B14F-4D97-AF65-F5344CB8AC3E}">
        <p14:creationId xmlns:p14="http://schemas.microsoft.com/office/powerpoint/2010/main" val="3181104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Maliha Hillal Al Habsi</dc:creator>
  <cp:lastModifiedBy>Maliha Hillal Al Habsi</cp:lastModifiedBy>
  <cp:revision>1</cp:revision>
  <dcterms:created xsi:type="dcterms:W3CDTF">2020-09-24T08:24:04Z</dcterms:created>
  <dcterms:modified xsi:type="dcterms:W3CDTF">2020-09-24T08:28:13Z</dcterms:modified>
</cp:coreProperties>
</file>