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Jye514I8+/zC/OfLmrqfBvWya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1"/>
    <p:restoredTop sz="94647"/>
  </p:normalViewPr>
  <p:slideViewPr>
    <p:cSldViewPr snapToGrid="0">
      <p:cViewPr varScale="1">
        <p:scale>
          <a:sx n="136" d="100"/>
          <a:sy n="136" d="100"/>
        </p:scale>
        <p:origin x="1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31" name="Google Shape;31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3810000" y="937128"/>
            <a:ext cx="83820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TEMPLATE INSTRUCTION: DELETE AFTER READING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497633" y="1663131"/>
            <a:ext cx="11196600" cy="289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Instructions</a:t>
            </a:r>
            <a:r>
              <a:rPr lang="nl-NL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on </a:t>
            </a:r>
            <a:r>
              <a:rPr lang="nl-NL" b="1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use</a:t>
            </a:r>
            <a:r>
              <a:rPr lang="nl-NL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of </a:t>
            </a:r>
            <a:r>
              <a:rPr lang="nl-NL" b="1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Powerpoint</a:t>
            </a:r>
            <a:r>
              <a:rPr lang="nl-NL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Template: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This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template has been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designed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aid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you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in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preparation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of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your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presentation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at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Sixth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EAGE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Borehole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Geology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Workshop.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 first slide must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include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full Workshop design (See slide 2)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and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content slides (See page 3-5) must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include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EAGE logo at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top.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We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strongly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prefer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in order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preserve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academic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nature of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technical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programme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that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presenters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limit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use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of company or professional logos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title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slide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and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/or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b="1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acknowledgments</a:t>
            </a:r>
            <a:r>
              <a:rPr lang="nl-NL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slide.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Aside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from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these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specifications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information on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following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slides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constitute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suggestions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and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you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may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adapt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template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suit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purposes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and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shape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of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your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presentation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We look forward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meeting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you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at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Sixth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EAGE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Borehole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nl-NL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Geology</a:t>
            </a:r>
            <a:r>
              <a:rPr lang="nl-NL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Workshop! 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2207602"/>
            <a:ext cx="12191999" cy="316214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2549"/>
                </a:srgbClr>
              </a:gs>
              <a:gs pos="50000">
                <a:srgbClr val="000000">
                  <a:alpha val="27450"/>
                </a:srgbClr>
              </a:gs>
              <a:gs pos="75000">
                <a:srgbClr val="000000">
                  <a:alpha val="12549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 title="23719-WBG25 Promo Package_PPT Wid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25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/>
        </p:nvSpPr>
        <p:spPr>
          <a:xfrm>
            <a:off x="4466490" y="2544502"/>
            <a:ext cx="32589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Abstract No.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Title</a:t>
            </a:r>
            <a:endParaRPr/>
          </a:p>
        </p:txBody>
      </p:sp>
      <p:sp>
        <p:nvSpPr>
          <p:cNvPr id="106" name="Google Shape;106;p3"/>
          <p:cNvSpPr txBox="1"/>
          <p:nvPr/>
        </p:nvSpPr>
        <p:spPr>
          <a:xfrm>
            <a:off x="3136375" y="3748073"/>
            <a:ext cx="5919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chemeClr val="dk1"/>
                </a:solidFill>
              </a:rPr>
              <a:t>Presenter Information, </a:t>
            </a: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/>
        </p:nvSpPr>
        <p:spPr>
          <a:xfrm>
            <a:off x="7939269" y="938489"/>
            <a:ext cx="4252731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TITLE HERE (if applicable)</a:t>
            </a:r>
            <a:endParaRPr/>
          </a:p>
        </p:txBody>
      </p:sp>
      <p:sp>
        <p:nvSpPr>
          <p:cNvPr id="112" name="Google Shape;112;p4"/>
          <p:cNvSpPr txBox="1"/>
          <p:nvPr/>
        </p:nvSpPr>
        <p:spPr>
          <a:xfrm>
            <a:off x="1830355" y="1958009"/>
            <a:ext cx="8382000" cy="3042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Delete: Change to suit your presentation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/>
        </p:nvSpPr>
        <p:spPr>
          <a:xfrm>
            <a:off x="1872343" y="272415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One-Column Format</a:t>
            </a:r>
            <a:endParaRPr/>
          </a:p>
        </p:txBody>
      </p:sp>
      <p:sp>
        <p:nvSpPr>
          <p:cNvPr id="118" name="Google Shape;118;p5"/>
          <p:cNvSpPr txBox="1"/>
          <p:nvPr/>
        </p:nvSpPr>
        <p:spPr>
          <a:xfrm>
            <a:off x="1796143" y="381000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/>
          </a:p>
        </p:txBody>
      </p:sp>
      <p:sp>
        <p:nvSpPr>
          <p:cNvPr id="119" name="Google Shape;119;p5"/>
          <p:cNvSpPr txBox="1"/>
          <p:nvPr/>
        </p:nvSpPr>
        <p:spPr>
          <a:xfrm>
            <a:off x="6610739" y="941318"/>
            <a:ext cx="5581261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Acknowledgements / Thank You / 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Macintosh PowerPoint</Application>
  <PresentationFormat>Widescreen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Eoghan Mark Hughes</dc:creator>
  <cp:lastModifiedBy>Sumeeta Sapru</cp:lastModifiedBy>
  <cp:revision>1</cp:revision>
  <dcterms:created xsi:type="dcterms:W3CDTF">2017-11-22T13:28:45Z</dcterms:created>
  <dcterms:modified xsi:type="dcterms:W3CDTF">2025-05-26T12:46:32Z</dcterms:modified>
</cp:coreProperties>
</file>