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nphvZWLAnzISV9XEO1P/Tpk3o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941"/>
                </a:srgbClr>
              </a:gs>
              <a:gs pos="50000">
                <a:srgbClr val="000000">
                  <a:alpha val="27843"/>
                </a:srgbClr>
              </a:gs>
              <a:gs pos="75000">
                <a:srgbClr val="000000">
                  <a:alpha val="1294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23671-RPW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