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L2cOYufKfn02qUZzJ821r/l++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8"/>
  </p:normalViewPr>
  <p:slideViewPr>
    <p:cSldViewPr snapToGrid="0">
      <p:cViewPr varScale="1">
        <p:scale>
          <a:sx n="93" d="100"/>
          <a:sy n="93" d="100"/>
        </p:scale>
        <p:origin x="21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497633" y="1663131"/>
            <a:ext cx="11196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 has been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slide must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full Workshop design (See slide 2)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content slides (See page 3-5) must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logo at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order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preserve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nature of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presenters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limit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company or professional logos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/or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specifications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on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slides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meeting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Workshop! 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69788-8C32-1DA4-C66C-786D9411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328740" cy="6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2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One-Column Format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/ Thank You / 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198</Words>
  <Application>Microsoft Macintosh PowerPoint</Application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Eoghan Mark Hughes</dc:creator>
  <cp:lastModifiedBy>Irina Kovalevska</cp:lastModifiedBy>
  <cp:revision>5</cp:revision>
  <dcterms:created xsi:type="dcterms:W3CDTF">2017-11-22T13:28:45Z</dcterms:created>
  <dcterms:modified xsi:type="dcterms:W3CDTF">2024-07-02T16:58:53Z</dcterms:modified>
</cp:coreProperties>
</file>