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0275213" cy="42803763"/>
  <p:notesSz cx="14224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6132" userDrawn="1">
          <p15:clr>
            <a:srgbClr val="A4A3A4"/>
          </p15:clr>
        </p15:guide>
        <p15:guide id="2" pos="45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61"/>
  </p:normalViewPr>
  <p:slideViewPr>
    <p:cSldViewPr>
      <p:cViewPr varScale="1">
        <p:scale>
          <a:sx n="18" d="100"/>
          <a:sy n="18" d="100"/>
        </p:scale>
        <p:origin x="3360" y="376"/>
      </p:cViewPr>
      <p:guideLst>
        <p:guide orient="horz" pos="6132"/>
        <p:guide pos="45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70641" y="13269168"/>
            <a:ext cx="2573393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541282" y="23970108"/>
            <a:ext cx="2119264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13760" y="9844866"/>
            <a:ext cx="131697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5591735" y="9844866"/>
            <a:ext cx="131697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2475" y="732656"/>
            <a:ext cx="28802000" cy="41339566"/>
          </a:xfrm>
          <a:custGeom>
            <a:avLst/>
            <a:gdLst/>
            <a:ahLst/>
            <a:cxnLst/>
            <a:rect l="l" t="t" r="r" b="b"/>
            <a:pathLst>
              <a:path w="13531850" h="19416395">
                <a:moveTo>
                  <a:pt x="0" y="19415850"/>
                </a:moveTo>
                <a:lnTo>
                  <a:pt x="13531727" y="19415850"/>
                </a:lnTo>
                <a:lnTo>
                  <a:pt x="13531727" y="0"/>
                </a:lnTo>
                <a:lnTo>
                  <a:pt x="0" y="0"/>
                </a:lnTo>
                <a:lnTo>
                  <a:pt x="0" y="19415850"/>
                </a:lnTo>
                <a:close/>
              </a:path>
            </a:pathLst>
          </a:custGeom>
          <a:ln w="11929">
            <a:solidFill>
              <a:srgbClr val="5859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9780" y="41871663"/>
            <a:ext cx="28827679" cy="193333"/>
          </a:xfrm>
          <a:custGeom>
            <a:avLst/>
            <a:gdLst/>
            <a:ahLst/>
            <a:cxnLst/>
            <a:rect l="l" t="t" r="r" b="b"/>
            <a:pathLst>
              <a:path w="13543915" h="90805">
                <a:moveTo>
                  <a:pt x="13543657" y="0"/>
                </a:moveTo>
                <a:lnTo>
                  <a:pt x="0" y="0"/>
                </a:lnTo>
                <a:lnTo>
                  <a:pt x="0" y="90613"/>
                </a:lnTo>
                <a:lnTo>
                  <a:pt x="13543657" y="90613"/>
                </a:lnTo>
                <a:lnTo>
                  <a:pt x="13543657" y="0"/>
                </a:lnTo>
                <a:close/>
              </a:path>
            </a:pathLst>
          </a:custGeom>
          <a:solidFill>
            <a:srgbClr val="009B7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9780" y="39947775"/>
            <a:ext cx="28827117" cy="1878423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719779" y="39947774"/>
            <a:ext cx="28807406" cy="2136132"/>
          </a:xfrm>
          <a:custGeom>
            <a:avLst/>
            <a:gdLst/>
            <a:ahLst/>
            <a:cxnLst/>
            <a:rect l="l" t="t" r="r" b="b"/>
            <a:pathLst>
              <a:path w="13534390" h="1003300">
                <a:moveTo>
                  <a:pt x="13534059" y="0"/>
                </a:moveTo>
                <a:lnTo>
                  <a:pt x="0" y="0"/>
                </a:lnTo>
                <a:lnTo>
                  <a:pt x="0" y="1003233"/>
                </a:lnTo>
                <a:lnTo>
                  <a:pt x="13534059" y="1003233"/>
                </a:lnTo>
                <a:lnTo>
                  <a:pt x="13534059" y="0"/>
                </a:lnTo>
                <a:close/>
              </a:path>
            </a:pathLst>
          </a:custGeom>
          <a:solidFill>
            <a:srgbClr val="231F20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19778" y="41842615"/>
            <a:ext cx="28827679" cy="58135"/>
          </a:xfrm>
          <a:custGeom>
            <a:avLst/>
            <a:gdLst/>
            <a:ahLst/>
            <a:cxnLst/>
            <a:rect l="l" t="t" r="r" b="b"/>
            <a:pathLst>
              <a:path w="13543915" h="27305">
                <a:moveTo>
                  <a:pt x="0" y="27289"/>
                </a:moveTo>
                <a:lnTo>
                  <a:pt x="13543651" y="27289"/>
                </a:lnTo>
                <a:lnTo>
                  <a:pt x="13543651" y="0"/>
                </a:lnTo>
                <a:lnTo>
                  <a:pt x="0" y="0"/>
                </a:lnTo>
                <a:lnTo>
                  <a:pt x="0" y="272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691476" y="719945"/>
            <a:ext cx="3434344" cy="2595806"/>
          </a:xfrm>
          <a:custGeom>
            <a:avLst/>
            <a:gdLst/>
            <a:ahLst/>
            <a:cxnLst/>
            <a:rect l="l" t="t" r="r" b="b"/>
            <a:pathLst>
              <a:path w="1613535" h="1219200">
                <a:moveTo>
                  <a:pt x="1613104" y="0"/>
                </a:moveTo>
                <a:lnTo>
                  <a:pt x="0" y="0"/>
                </a:lnTo>
                <a:lnTo>
                  <a:pt x="0" y="1218770"/>
                </a:lnTo>
                <a:lnTo>
                  <a:pt x="1613104" y="1218770"/>
                </a:lnTo>
                <a:lnTo>
                  <a:pt x="1613104" y="0"/>
                </a:lnTo>
                <a:close/>
              </a:path>
            </a:pathLst>
          </a:custGeom>
          <a:solidFill>
            <a:srgbClr val="009B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079029" y="2153737"/>
            <a:ext cx="2650433" cy="625968"/>
          </a:xfrm>
          <a:custGeom>
            <a:avLst/>
            <a:gdLst/>
            <a:ahLst/>
            <a:cxnLst/>
            <a:rect l="l" t="t" r="r" b="b"/>
            <a:pathLst>
              <a:path w="1245235" h="294005">
                <a:moveTo>
                  <a:pt x="1226273" y="5803"/>
                </a:moveTo>
                <a:lnTo>
                  <a:pt x="954363" y="5803"/>
                </a:lnTo>
                <a:lnTo>
                  <a:pt x="954363" y="25285"/>
                </a:lnTo>
                <a:lnTo>
                  <a:pt x="972016" y="27383"/>
                </a:lnTo>
                <a:lnTo>
                  <a:pt x="983375" y="33678"/>
                </a:lnTo>
                <a:lnTo>
                  <a:pt x="989449" y="44171"/>
                </a:lnTo>
                <a:lnTo>
                  <a:pt x="991250" y="58861"/>
                </a:lnTo>
                <a:lnTo>
                  <a:pt x="991250" y="233359"/>
                </a:lnTo>
                <a:lnTo>
                  <a:pt x="989101" y="250119"/>
                </a:lnTo>
                <a:lnTo>
                  <a:pt x="982445" y="261129"/>
                </a:lnTo>
                <a:lnTo>
                  <a:pt x="970970" y="267166"/>
                </a:lnTo>
                <a:lnTo>
                  <a:pt x="954363" y="269005"/>
                </a:lnTo>
                <a:lnTo>
                  <a:pt x="954363" y="288487"/>
                </a:lnTo>
                <a:lnTo>
                  <a:pt x="1232489" y="288487"/>
                </a:lnTo>
                <a:lnTo>
                  <a:pt x="1235948" y="269005"/>
                </a:lnTo>
                <a:lnTo>
                  <a:pt x="1117676" y="269005"/>
                </a:lnTo>
                <a:lnTo>
                  <a:pt x="1090262" y="266344"/>
                </a:lnTo>
                <a:lnTo>
                  <a:pt x="1074000" y="258591"/>
                </a:lnTo>
                <a:lnTo>
                  <a:pt x="1066208" y="246098"/>
                </a:lnTo>
                <a:lnTo>
                  <a:pt x="1064207" y="229213"/>
                </a:lnTo>
                <a:lnTo>
                  <a:pt x="1064207" y="149635"/>
                </a:lnTo>
                <a:lnTo>
                  <a:pt x="1195602" y="149635"/>
                </a:lnTo>
                <a:lnTo>
                  <a:pt x="1195602" y="130154"/>
                </a:lnTo>
                <a:lnTo>
                  <a:pt x="1064207" y="130154"/>
                </a:lnTo>
                <a:lnTo>
                  <a:pt x="1064207" y="25285"/>
                </a:lnTo>
                <a:lnTo>
                  <a:pt x="1226273" y="25285"/>
                </a:lnTo>
                <a:lnTo>
                  <a:pt x="1226273" y="5803"/>
                </a:lnTo>
                <a:close/>
              </a:path>
              <a:path w="1245235" h="294005">
                <a:moveTo>
                  <a:pt x="1244926" y="218441"/>
                </a:moveTo>
                <a:lnTo>
                  <a:pt x="1216324" y="218441"/>
                </a:lnTo>
                <a:lnTo>
                  <a:pt x="1191235" y="244176"/>
                </a:lnTo>
                <a:lnTo>
                  <a:pt x="1168244" y="259576"/>
                </a:lnTo>
                <a:lnTo>
                  <a:pt x="1144630" y="267049"/>
                </a:lnTo>
                <a:lnTo>
                  <a:pt x="1117676" y="269005"/>
                </a:lnTo>
                <a:lnTo>
                  <a:pt x="1235948" y="269005"/>
                </a:lnTo>
                <a:lnTo>
                  <a:pt x="1244926" y="218441"/>
                </a:lnTo>
                <a:close/>
              </a:path>
              <a:path w="1245235" h="294005">
                <a:moveTo>
                  <a:pt x="1195602" y="149635"/>
                </a:moveTo>
                <a:lnTo>
                  <a:pt x="1111872" y="149635"/>
                </a:lnTo>
                <a:lnTo>
                  <a:pt x="1133269" y="151150"/>
                </a:lnTo>
                <a:lnTo>
                  <a:pt x="1149071" y="156783"/>
                </a:lnTo>
                <a:lnTo>
                  <a:pt x="1160366" y="168167"/>
                </a:lnTo>
                <a:lnTo>
                  <a:pt x="1168241" y="186934"/>
                </a:lnTo>
                <a:lnTo>
                  <a:pt x="1195602" y="186934"/>
                </a:lnTo>
                <a:lnTo>
                  <a:pt x="1195602" y="149635"/>
                </a:lnTo>
                <a:close/>
              </a:path>
              <a:path w="1245235" h="294005">
                <a:moveTo>
                  <a:pt x="1195602" y="95337"/>
                </a:moveTo>
                <a:lnTo>
                  <a:pt x="1168241" y="95337"/>
                </a:lnTo>
                <a:lnTo>
                  <a:pt x="1161973" y="111268"/>
                </a:lnTo>
                <a:lnTo>
                  <a:pt x="1151663" y="122071"/>
                </a:lnTo>
                <a:lnTo>
                  <a:pt x="1136070" y="128211"/>
                </a:lnTo>
                <a:lnTo>
                  <a:pt x="1113948" y="130154"/>
                </a:lnTo>
                <a:lnTo>
                  <a:pt x="1195602" y="130154"/>
                </a:lnTo>
                <a:lnTo>
                  <a:pt x="1195602" y="95337"/>
                </a:lnTo>
                <a:close/>
              </a:path>
              <a:path w="1245235" h="294005">
                <a:moveTo>
                  <a:pt x="1226273" y="25285"/>
                </a:moveTo>
                <a:lnTo>
                  <a:pt x="1122651" y="25285"/>
                </a:lnTo>
                <a:lnTo>
                  <a:pt x="1145707" y="26956"/>
                </a:lnTo>
                <a:lnTo>
                  <a:pt x="1164411" y="33057"/>
                </a:lnTo>
                <a:lnTo>
                  <a:pt x="1181404" y="45220"/>
                </a:lnTo>
                <a:lnTo>
                  <a:pt x="1199330" y="65077"/>
                </a:lnTo>
                <a:lnTo>
                  <a:pt x="1226273" y="65077"/>
                </a:lnTo>
                <a:lnTo>
                  <a:pt x="1226273" y="25285"/>
                </a:lnTo>
                <a:close/>
              </a:path>
              <a:path w="1245235" h="294005">
                <a:moveTo>
                  <a:pt x="795773" y="0"/>
                </a:moveTo>
                <a:lnTo>
                  <a:pt x="745660" y="5712"/>
                </a:lnTo>
                <a:lnTo>
                  <a:pt x="704091" y="21661"/>
                </a:lnTo>
                <a:lnTo>
                  <a:pt x="671321" y="46061"/>
                </a:lnTo>
                <a:lnTo>
                  <a:pt x="647600" y="77127"/>
                </a:lnTo>
                <a:lnTo>
                  <a:pt x="633182" y="113076"/>
                </a:lnTo>
                <a:lnTo>
                  <a:pt x="628320" y="152123"/>
                </a:lnTo>
                <a:lnTo>
                  <a:pt x="635648" y="200765"/>
                </a:lnTo>
                <a:lnTo>
                  <a:pt x="656902" y="240158"/>
                </a:lnTo>
                <a:lnTo>
                  <a:pt x="690989" y="269406"/>
                </a:lnTo>
                <a:lnTo>
                  <a:pt x="736815" y="287611"/>
                </a:lnTo>
                <a:lnTo>
                  <a:pt x="793286" y="293879"/>
                </a:lnTo>
                <a:lnTo>
                  <a:pt x="823931" y="292348"/>
                </a:lnTo>
                <a:lnTo>
                  <a:pt x="856800" y="288234"/>
                </a:lnTo>
                <a:lnTo>
                  <a:pt x="887495" y="282256"/>
                </a:lnTo>
                <a:lnTo>
                  <a:pt x="911618" y="275131"/>
                </a:lnTo>
                <a:lnTo>
                  <a:pt x="911617" y="274398"/>
                </a:lnTo>
                <a:lnTo>
                  <a:pt x="804059" y="274398"/>
                </a:lnTo>
                <a:lnTo>
                  <a:pt x="763746" y="265532"/>
                </a:lnTo>
                <a:lnTo>
                  <a:pt x="733651" y="239840"/>
                </a:lnTo>
                <a:lnTo>
                  <a:pt x="714824" y="198683"/>
                </a:lnTo>
                <a:lnTo>
                  <a:pt x="708316" y="143420"/>
                </a:lnTo>
                <a:lnTo>
                  <a:pt x="713898" y="90304"/>
                </a:lnTo>
                <a:lnTo>
                  <a:pt x="730282" y="51450"/>
                </a:lnTo>
                <a:lnTo>
                  <a:pt x="756926" y="27596"/>
                </a:lnTo>
                <a:lnTo>
                  <a:pt x="793286" y="19481"/>
                </a:lnTo>
                <a:lnTo>
                  <a:pt x="899050" y="19481"/>
                </a:lnTo>
                <a:lnTo>
                  <a:pt x="888844" y="14691"/>
                </a:lnTo>
                <a:lnTo>
                  <a:pt x="860244" y="6737"/>
                </a:lnTo>
                <a:lnTo>
                  <a:pt x="828320" y="1736"/>
                </a:lnTo>
                <a:lnTo>
                  <a:pt x="795773" y="0"/>
                </a:lnTo>
                <a:close/>
              </a:path>
              <a:path w="1245235" h="294005">
                <a:moveTo>
                  <a:pt x="943304" y="149635"/>
                </a:moveTo>
                <a:lnTo>
                  <a:pt x="806743" y="149635"/>
                </a:lnTo>
                <a:lnTo>
                  <a:pt x="806743" y="169111"/>
                </a:lnTo>
                <a:lnTo>
                  <a:pt x="821208" y="171198"/>
                </a:lnTo>
                <a:lnTo>
                  <a:pt x="830869" y="177334"/>
                </a:lnTo>
                <a:lnTo>
                  <a:pt x="836406" y="187333"/>
                </a:lnTo>
                <a:lnTo>
                  <a:pt x="838463" y="200765"/>
                </a:lnTo>
                <a:lnTo>
                  <a:pt x="838524" y="266763"/>
                </a:lnTo>
                <a:lnTo>
                  <a:pt x="830568" y="270062"/>
                </a:lnTo>
                <a:lnTo>
                  <a:pt x="822313" y="272452"/>
                </a:lnTo>
                <a:lnTo>
                  <a:pt x="813548" y="273907"/>
                </a:lnTo>
                <a:lnTo>
                  <a:pt x="804059" y="274398"/>
                </a:lnTo>
                <a:lnTo>
                  <a:pt x="911617" y="274398"/>
                </a:lnTo>
                <a:lnTo>
                  <a:pt x="911589" y="200765"/>
                </a:lnTo>
                <a:lnTo>
                  <a:pt x="943304" y="169111"/>
                </a:lnTo>
                <a:lnTo>
                  <a:pt x="943304" y="149635"/>
                </a:lnTo>
                <a:close/>
              </a:path>
              <a:path w="1245235" h="294005">
                <a:moveTo>
                  <a:pt x="899050" y="19481"/>
                </a:moveTo>
                <a:lnTo>
                  <a:pt x="793286" y="19481"/>
                </a:lnTo>
                <a:lnTo>
                  <a:pt x="822942" y="25330"/>
                </a:lnTo>
                <a:lnTo>
                  <a:pt x="849915" y="41400"/>
                </a:lnTo>
                <a:lnTo>
                  <a:pt x="872615" y="65474"/>
                </a:lnTo>
                <a:lnTo>
                  <a:pt x="889446" y="95337"/>
                </a:lnTo>
                <a:lnTo>
                  <a:pt x="911415" y="95337"/>
                </a:lnTo>
                <a:lnTo>
                  <a:pt x="911415" y="25285"/>
                </a:lnTo>
                <a:lnTo>
                  <a:pt x="899050" y="19481"/>
                </a:lnTo>
                <a:close/>
              </a:path>
              <a:path w="1245235" h="294005">
                <a:moveTo>
                  <a:pt x="501816" y="5803"/>
                </a:moveTo>
                <a:lnTo>
                  <a:pt x="424308" y="5803"/>
                </a:lnTo>
                <a:lnTo>
                  <a:pt x="433846" y="25285"/>
                </a:lnTo>
                <a:lnTo>
                  <a:pt x="352604" y="232118"/>
                </a:lnTo>
                <a:lnTo>
                  <a:pt x="346443" y="245517"/>
                </a:lnTo>
                <a:lnTo>
                  <a:pt x="338458" y="256002"/>
                </a:lnTo>
                <a:lnTo>
                  <a:pt x="326666" y="263767"/>
                </a:lnTo>
                <a:lnTo>
                  <a:pt x="309084" y="269005"/>
                </a:lnTo>
                <a:lnTo>
                  <a:pt x="309084" y="288487"/>
                </a:lnTo>
                <a:lnTo>
                  <a:pt x="406485" y="288487"/>
                </a:lnTo>
                <a:lnTo>
                  <a:pt x="406485" y="269005"/>
                </a:lnTo>
                <a:lnTo>
                  <a:pt x="390450" y="263993"/>
                </a:lnTo>
                <a:lnTo>
                  <a:pt x="381721" y="253772"/>
                </a:lnTo>
                <a:lnTo>
                  <a:pt x="379674" y="239045"/>
                </a:lnTo>
                <a:lnTo>
                  <a:pt x="383687" y="220511"/>
                </a:lnTo>
                <a:lnTo>
                  <a:pt x="402250" y="169111"/>
                </a:lnTo>
                <a:lnTo>
                  <a:pt x="565313" y="169111"/>
                </a:lnTo>
                <a:lnTo>
                  <a:pt x="557740" y="149635"/>
                </a:lnTo>
                <a:lnTo>
                  <a:pt x="409276" y="149635"/>
                </a:lnTo>
                <a:lnTo>
                  <a:pt x="443372" y="53469"/>
                </a:lnTo>
                <a:lnTo>
                  <a:pt x="520349" y="53469"/>
                </a:lnTo>
                <a:lnTo>
                  <a:pt x="501816" y="5803"/>
                </a:lnTo>
                <a:close/>
              </a:path>
              <a:path w="1245235" h="294005">
                <a:moveTo>
                  <a:pt x="565313" y="169111"/>
                </a:moveTo>
                <a:lnTo>
                  <a:pt x="488717" y="169111"/>
                </a:lnTo>
                <a:lnTo>
                  <a:pt x="512595" y="230043"/>
                </a:lnTo>
                <a:lnTo>
                  <a:pt x="516870" y="246450"/>
                </a:lnTo>
                <a:lnTo>
                  <a:pt x="514461" y="258075"/>
                </a:lnTo>
                <a:lnTo>
                  <a:pt x="504902" y="265425"/>
                </a:lnTo>
                <a:lnTo>
                  <a:pt x="487727" y="269005"/>
                </a:lnTo>
                <a:lnTo>
                  <a:pt x="487727" y="288487"/>
                </a:lnTo>
                <a:lnTo>
                  <a:pt x="627825" y="288487"/>
                </a:lnTo>
                <a:lnTo>
                  <a:pt x="627825" y="269005"/>
                </a:lnTo>
                <a:lnTo>
                  <a:pt x="616174" y="267017"/>
                </a:lnTo>
                <a:lnTo>
                  <a:pt x="606427" y="260871"/>
                </a:lnTo>
                <a:lnTo>
                  <a:pt x="598157" y="250296"/>
                </a:lnTo>
                <a:lnTo>
                  <a:pt x="590938" y="235017"/>
                </a:lnTo>
                <a:lnTo>
                  <a:pt x="565313" y="169111"/>
                </a:lnTo>
                <a:close/>
              </a:path>
              <a:path w="1245235" h="294005">
                <a:moveTo>
                  <a:pt x="520349" y="53469"/>
                </a:moveTo>
                <a:lnTo>
                  <a:pt x="443372" y="53469"/>
                </a:lnTo>
                <a:lnTo>
                  <a:pt x="481303" y="149635"/>
                </a:lnTo>
                <a:lnTo>
                  <a:pt x="557740" y="149635"/>
                </a:lnTo>
                <a:lnTo>
                  <a:pt x="520349" y="53469"/>
                </a:lnTo>
                <a:close/>
              </a:path>
              <a:path w="1245235" h="294005">
                <a:moveTo>
                  <a:pt x="271910" y="5803"/>
                </a:moveTo>
                <a:lnTo>
                  <a:pt x="0" y="5803"/>
                </a:lnTo>
                <a:lnTo>
                  <a:pt x="0" y="25285"/>
                </a:lnTo>
                <a:lnTo>
                  <a:pt x="17654" y="27383"/>
                </a:lnTo>
                <a:lnTo>
                  <a:pt x="29015" y="33678"/>
                </a:lnTo>
                <a:lnTo>
                  <a:pt x="35091" y="44171"/>
                </a:lnTo>
                <a:lnTo>
                  <a:pt x="36893" y="58861"/>
                </a:lnTo>
                <a:lnTo>
                  <a:pt x="36893" y="233359"/>
                </a:lnTo>
                <a:lnTo>
                  <a:pt x="34742" y="250119"/>
                </a:lnTo>
                <a:lnTo>
                  <a:pt x="28085" y="261129"/>
                </a:lnTo>
                <a:lnTo>
                  <a:pt x="16607" y="267166"/>
                </a:lnTo>
                <a:lnTo>
                  <a:pt x="0" y="269005"/>
                </a:lnTo>
                <a:lnTo>
                  <a:pt x="0" y="288487"/>
                </a:lnTo>
                <a:lnTo>
                  <a:pt x="278126" y="288487"/>
                </a:lnTo>
                <a:lnTo>
                  <a:pt x="281583" y="269005"/>
                </a:lnTo>
                <a:lnTo>
                  <a:pt x="163313" y="269005"/>
                </a:lnTo>
                <a:lnTo>
                  <a:pt x="135896" y="266344"/>
                </a:lnTo>
                <a:lnTo>
                  <a:pt x="119634" y="258591"/>
                </a:lnTo>
                <a:lnTo>
                  <a:pt x="111844" y="246098"/>
                </a:lnTo>
                <a:lnTo>
                  <a:pt x="109843" y="229213"/>
                </a:lnTo>
                <a:lnTo>
                  <a:pt x="109843" y="149635"/>
                </a:lnTo>
                <a:lnTo>
                  <a:pt x="241233" y="149635"/>
                </a:lnTo>
                <a:lnTo>
                  <a:pt x="241233" y="130154"/>
                </a:lnTo>
                <a:lnTo>
                  <a:pt x="109843" y="130154"/>
                </a:lnTo>
                <a:lnTo>
                  <a:pt x="109843" y="25285"/>
                </a:lnTo>
                <a:lnTo>
                  <a:pt x="271910" y="25285"/>
                </a:lnTo>
                <a:lnTo>
                  <a:pt x="271910" y="5803"/>
                </a:lnTo>
                <a:close/>
              </a:path>
              <a:path w="1245235" h="294005">
                <a:moveTo>
                  <a:pt x="290557" y="218441"/>
                </a:moveTo>
                <a:lnTo>
                  <a:pt x="261961" y="218441"/>
                </a:lnTo>
                <a:lnTo>
                  <a:pt x="236870" y="244176"/>
                </a:lnTo>
                <a:lnTo>
                  <a:pt x="213878" y="259576"/>
                </a:lnTo>
                <a:lnTo>
                  <a:pt x="190266" y="267049"/>
                </a:lnTo>
                <a:lnTo>
                  <a:pt x="163313" y="269005"/>
                </a:lnTo>
                <a:lnTo>
                  <a:pt x="281583" y="269005"/>
                </a:lnTo>
                <a:lnTo>
                  <a:pt x="290557" y="218441"/>
                </a:lnTo>
                <a:close/>
              </a:path>
              <a:path w="1245235" h="294005">
                <a:moveTo>
                  <a:pt x="241233" y="149635"/>
                </a:moveTo>
                <a:lnTo>
                  <a:pt x="157509" y="149635"/>
                </a:lnTo>
                <a:lnTo>
                  <a:pt x="178906" y="151150"/>
                </a:lnTo>
                <a:lnTo>
                  <a:pt x="194708" y="156783"/>
                </a:lnTo>
                <a:lnTo>
                  <a:pt x="206003" y="168167"/>
                </a:lnTo>
                <a:lnTo>
                  <a:pt x="213878" y="186934"/>
                </a:lnTo>
                <a:lnTo>
                  <a:pt x="241233" y="186934"/>
                </a:lnTo>
                <a:lnTo>
                  <a:pt x="241233" y="149635"/>
                </a:lnTo>
                <a:close/>
              </a:path>
              <a:path w="1245235" h="294005">
                <a:moveTo>
                  <a:pt x="241233" y="95337"/>
                </a:moveTo>
                <a:lnTo>
                  <a:pt x="213878" y="95337"/>
                </a:lnTo>
                <a:lnTo>
                  <a:pt x="207609" y="111268"/>
                </a:lnTo>
                <a:lnTo>
                  <a:pt x="197297" y="122071"/>
                </a:lnTo>
                <a:lnTo>
                  <a:pt x="181701" y="128211"/>
                </a:lnTo>
                <a:lnTo>
                  <a:pt x="159579" y="130154"/>
                </a:lnTo>
                <a:lnTo>
                  <a:pt x="241233" y="130154"/>
                </a:lnTo>
                <a:lnTo>
                  <a:pt x="241233" y="95337"/>
                </a:lnTo>
                <a:close/>
              </a:path>
              <a:path w="1245235" h="294005">
                <a:moveTo>
                  <a:pt x="271910" y="25285"/>
                </a:moveTo>
                <a:lnTo>
                  <a:pt x="168282" y="25285"/>
                </a:lnTo>
                <a:lnTo>
                  <a:pt x="191338" y="26956"/>
                </a:lnTo>
                <a:lnTo>
                  <a:pt x="210042" y="33057"/>
                </a:lnTo>
                <a:lnTo>
                  <a:pt x="227038" y="45220"/>
                </a:lnTo>
                <a:lnTo>
                  <a:pt x="244967" y="65077"/>
                </a:lnTo>
                <a:lnTo>
                  <a:pt x="271910" y="65077"/>
                </a:lnTo>
                <a:lnTo>
                  <a:pt x="271910" y="252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3761" y="1712151"/>
            <a:ext cx="272476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3761" y="9844866"/>
            <a:ext cx="272476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293573" y="39807503"/>
            <a:ext cx="968806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513761" y="39807503"/>
            <a:ext cx="69632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798153" y="39807503"/>
            <a:ext cx="69632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150">
        <a:defRPr>
          <a:latin typeface="+mn-lt"/>
          <a:ea typeface="+mn-ea"/>
          <a:cs typeface="+mn-cs"/>
        </a:defRPr>
      </a:lvl2pPr>
      <a:lvl3pPr marL="1946300">
        <a:defRPr>
          <a:latin typeface="+mn-lt"/>
          <a:ea typeface="+mn-ea"/>
          <a:cs typeface="+mn-cs"/>
        </a:defRPr>
      </a:lvl3pPr>
      <a:lvl4pPr marL="2919451">
        <a:defRPr>
          <a:latin typeface="+mn-lt"/>
          <a:ea typeface="+mn-ea"/>
          <a:cs typeface="+mn-cs"/>
        </a:defRPr>
      </a:lvl4pPr>
      <a:lvl5pPr marL="3892601">
        <a:defRPr>
          <a:latin typeface="+mn-lt"/>
          <a:ea typeface="+mn-ea"/>
          <a:cs typeface="+mn-cs"/>
        </a:defRPr>
      </a:lvl5pPr>
      <a:lvl6pPr marL="4865751">
        <a:defRPr>
          <a:latin typeface="+mn-lt"/>
          <a:ea typeface="+mn-ea"/>
          <a:cs typeface="+mn-cs"/>
        </a:defRPr>
      </a:lvl6pPr>
      <a:lvl7pPr marL="5838901">
        <a:defRPr>
          <a:latin typeface="+mn-lt"/>
          <a:ea typeface="+mn-ea"/>
          <a:cs typeface="+mn-cs"/>
        </a:defRPr>
      </a:lvl7pPr>
      <a:lvl8pPr marL="6812051">
        <a:defRPr>
          <a:latin typeface="+mn-lt"/>
          <a:ea typeface="+mn-ea"/>
          <a:cs typeface="+mn-cs"/>
        </a:defRPr>
      </a:lvl8pPr>
      <a:lvl9pPr marL="77852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02433" y="40150976"/>
            <a:ext cx="15441710" cy="933451"/>
          </a:xfrm>
          <a:prstGeom prst="rect">
            <a:avLst/>
          </a:prstGeom>
        </p:spPr>
        <p:txBody>
          <a:bodyPr vert="horz" wrap="square" lIns="0" tIns="32438" rIns="0" bIns="0" rtlCol="0">
            <a:spAutoFit/>
          </a:bodyPr>
          <a:lstStyle/>
          <a:p>
            <a:pPr marL="81096">
              <a:spcBef>
                <a:spcPts val="255"/>
              </a:spcBef>
            </a:pPr>
            <a:r>
              <a:rPr sz="5853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5108" baseline="31250" dirty="0">
                <a:solidFill>
                  <a:srgbClr val="FFFFFF"/>
                </a:solidFill>
                <a:latin typeface="Arial"/>
                <a:cs typeface="Arial"/>
              </a:rPr>
              <a:t>th</a:t>
            </a:r>
            <a:r>
              <a:rPr sz="5108" spc="1356" baseline="31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853" spc="-85" dirty="0">
                <a:solidFill>
                  <a:srgbClr val="FFFFFF"/>
                </a:solidFill>
                <a:latin typeface="Arial"/>
                <a:cs typeface="Arial"/>
              </a:rPr>
              <a:t>EAGE</a:t>
            </a:r>
            <a:r>
              <a:rPr sz="5853" spc="3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853" dirty="0">
                <a:solidFill>
                  <a:srgbClr val="FFFFFF"/>
                </a:solidFill>
                <a:latin typeface="Arial"/>
                <a:cs typeface="Arial"/>
              </a:rPr>
              <a:t>Eastern</a:t>
            </a:r>
            <a:r>
              <a:rPr sz="5853" spc="29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853" spc="362" dirty="0">
                <a:solidFill>
                  <a:srgbClr val="FFFFFF"/>
                </a:solidFill>
                <a:latin typeface="Arial"/>
                <a:cs typeface="Arial"/>
              </a:rPr>
              <a:t>Mediterranean</a:t>
            </a:r>
            <a:r>
              <a:rPr sz="5853" spc="3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853" spc="106" dirty="0">
                <a:solidFill>
                  <a:srgbClr val="FFFFFF"/>
                </a:solidFill>
                <a:latin typeface="Arial"/>
                <a:cs typeface="Arial"/>
              </a:rPr>
              <a:t>Workshop</a:t>
            </a:r>
            <a:endParaRPr sz="5853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243948" y="41332313"/>
            <a:ext cx="1758395" cy="0"/>
          </a:xfrm>
          <a:custGeom>
            <a:avLst/>
            <a:gdLst/>
            <a:ahLst/>
            <a:cxnLst/>
            <a:rect l="l" t="t" r="r" b="b"/>
            <a:pathLst>
              <a:path w="826134">
                <a:moveTo>
                  <a:pt x="826117" y="0"/>
                </a:moveTo>
                <a:lnTo>
                  <a:pt x="0" y="0"/>
                </a:lnTo>
              </a:path>
            </a:pathLst>
          </a:custGeom>
          <a:ln w="23859">
            <a:solidFill>
              <a:srgbClr val="009B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Irina Kovalevska</cp:lastModifiedBy>
  <cp:revision>1</cp:revision>
  <dcterms:created xsi:type="dcterms:W3CDTF">2023-11-06T16:02:24Z</dcterms:created>
  <dcterms:modified xsi:type="dcterms:W3CDTF">2023-11-07T14:21:49Z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2023-11-06T00:00:00Z</vt:filetime>
  </property>
  <property fmtid="{D5CDD505-2E9C-101B-9397-08002B2CF9AE}" pid="3" name="Creator">
    <vt:lpwstr>Adobe InDesign 18.5 (Macintosh)</vt:lpwstr>
  </property>
  <property fmtid="{D5CDD505-2E9C-101B-9397-08002B2CF9AE}" pid="4" name="LastSaved">
    <vt:filetime>2023-11-06T00:00:00Z</vt:filetime>
  </property>
  <property fmtid="{D5CDD505-2E9C-101B-9397-08002B2CF9AE}" pid="5" name="Producer">
    <vt:lpwstr>Adobe PDF Library 17.0</vt:lpwstr>
  </property>
</Properties>
</file>