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1ff74c75ef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1ff74c75ef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ff74c75efb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ff74c75efb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