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" roundtripDataSignature="AMtx7mi3Cx4L/eRpppflIK65lbj6ZlHk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" name="Google Shape;3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" name="Google Shape;3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" name="Google Shape;4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" name="Google Shape;4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" name="Google Shape;5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idx="1" type="body"/>
          </p:nvPr>
        </p:nvSpPr>
        <p:spPr>
          <a:xfrm>
            <a:off x="752600" y="1915351"/>
            <a:ext cx="10515600" cy="43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" name="Google Shape;11;p8"/>
          <p:cNvSpPr txBox="1"/>
          <p:nvPr>
            <p:ph type="title"/>
          </p:nvPr>
        </p:nvSpPr>
        <p:spPr>
          <a:xfrm>
            <a:off x="2377300" y="365125"/>
            <a:ext cx="7801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" name="Google Shape;12;p8"/>
          <p:cNvSpPr txBox="1"/>
          <p:nvPr>
            <p:ph idx="12" type="sldNum"/>
          </p:nvPr>
        </p:nvSpPr>
        <p:spPr>
          <a:xfrm>
            <a:off x="9307300" y="6492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19" name="Google Shape;1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/>
          <p:nvPr>
            <p:ph type="title"/>
          </p:nvPr>
        </p:nvSpPr>
        <p:spPr>
          <a:xfrm>
            <a:off x="2377300" y="365125"/>
            <a:ext cx="7801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9307300" y="6492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 txBox="1"/>
          <p:nvPr>
            <p:ph type="title"/>
          </p:nvPr>
        </p:nvSpPr>
        <p:spPr>
          <a:xfrm>
            <a:off x="2377300" y="365125"/>
            <a:ext cx="7801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9307300" y="6492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9307300" y="6492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2377300" y="365125"/>
            <a:ext cx="7801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1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2" type="sldNum"/>
          </p:nvPr>
        </p:nvSpPr>
        <p:spPr>
          <a:xfrm>
            <a:off x="9307300" y="649290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"/>
          <p:cNvSpPr txBox="1"/>
          <p:nvPr/>
        </p:nvSpPr>
        <p:spPr>
          <a:xfrm>
            <a:off x="497633" y="1663131"/>
            <a:ext cx="111966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</a:t>
            </a:r>
            <a:r>
              <a:rPr b="1"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European Conference on the Mathematics of Geological Reservoirs (ECMOR)</a:t>
            </a: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Powerpoint Template: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conference.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conference design (See slide 2) and all content slides (See page 3-5) must include the EAGE and event logos at the top.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</a:t>
            </a: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European Conference on the Mathematics of Geological Reservoirs (ECMOR)</a:t>
            </a: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 txBox="1"/>
          <p:nvPr>
            <p:ph type="title"/>
          </p:nvPr>
        </p:nvSpPr>
        <p:spPr>
          <a:xfrm>
            <a:off x="2377300" y="365125"/>
            <a:ext cx="7801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200"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 sz="3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/>
          <p:nvPr/>
        </p:nvSpPr>
        <p:spPr>
          <a:xfrm>
            <a:off x="4003500" y="2219100"/>
            <a:ext cx="4185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3136375" y="3671873"/>
            <a:ext cx="5919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"/>
          <p:cNvSpPr txBox="1"/>
          <p:nvPr>
            <p:ph type="title"/>
          </p:nvPr>
        </p:nvSpPr>
        <p:spPr>
          <a:xfrm>
            <a:off x="2377300" y="365125"/>
            <a:ext cx="8976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Click to add title</a:t>
            </a:r>
            <a:endParaRPr/>
          </a:p>
        </p:txBody>
      </p:sp>
      <p:sp>
        <p:nvSpPr>
          <p:cNvPr id="50" name="Google Shape;50;p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/>
              <a:t>Delete: Change to suit your presentation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"/>
          <p:cNvSpPr txBox="1"/>
          <p:nvPr>
            <p:ph type="title"/>
          </p:nvPr>
        </p:nvSpPr>
        <p:spPr>
          <a:xfrm>
            <a:off x="2377300" y="365125"/>
            <a:ext cx="8976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Acknowledgements / Thank You / Questions</a:t>
            </a:r>
            <a:endParaRPr/>
          </a:p>
        </p:txBody>
      </p:sp>
      <p:sp>
        <p:nvSpPr>
          <p:cNvPr id="56" name="Google Shape;56;p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l-NL"/>
              <a:t>One-column format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nl-NL"/>
              <a:t>Author, Company name and/or Logo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