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1" roundtripDataSignature="AMtx7mi3Cx4L/eRpppflIK65lbj6ZlHk0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customschemas.google.com/relationships/presentationmetadata" Target="metadata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1" name="Google Shape;31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7" name="Google Shape;37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41" name="Google Shape;41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47" name="Google Shape;47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53" name="Google Shape;53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 txBox="1"/>
          <p:nvPr>
            <p:ph idx="1" type="body"/>
          </p:nvPr>
        </p:nvSpPr>
        <p:spPr>
          <a:xfrm>
            <a:off x="752600" y="1915351"/>
            <a:ext cx="10515600" cy="430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1" name="Google Shape;11;p8"/>
          <p:cNvSpPr txBox="1"/>
          <p:nvPr>
            <p:ph type="title"/>
          </p:nvPr>
        </p:nvSpPr>
        <p:spPr>
          <a:xfrm>
            <a:off x="2377300" y="365125"/>
            <a:ext cx="78012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3600">
                <a:latin typeface="Arial"/>
                <a:ea typeface="Arial"/>
                <a:cs typeface="Arial"/>
                <a:sym typeface="Arial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" name="Google Shape;12;p8"/>
          <p:cNvSpPr txBox="1"/>
          <p:nvPr>
            <p:ph idx="12" type="sldNum"/>
          </p:nvPr>
        </p:nvSpPr>
        <p:spPr>
          <a:xfrm>
            <a:off x="9307300" y="649290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lt1"/>
                </a:solidFill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lt1"/>
                </a:solidFill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lt1"/>
                </a:solidFill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lt1"/>
                </a:solidFill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lt1"/>
                </a:solidFill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lt1"/>
                </a:solidFill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lt1"/>
                </a:solidFill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lt1"/>
                </a:solidFill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9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9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6" name="Google Shape;16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  <p:pic>
        <p:nvPicPr>
          <p:cNvPr id="19" name="Google Shape;19;p9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0"/>
          <p:cNvSpPr txBox="1"/>
          <p:nvPr>
            <p:ph type="title"/>
          </p:nvPr>
        </p:nvSpPr>
        <p:spPr>
          <a:xfrm>
            <a:off x="2377300" y="365125"/>
            <a:ext cx="78012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0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3" name="Google Shape;23;p10"/>
          <p:cNvSpPr txBox="1"/>
          <p:nvPr>
            <p:ph idx="12" type="sldNum"/>
          </p:nvPr>
        </p:nvSpPr>
        <p:spPr>
          <a:xfrm>
            <a:off x="9307300" y="649290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lt1"/>
                </a:solidFill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lt1"/>
                </a:solidFill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lt1"/>
                </a:solidFill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lt1"/>
                </a:solidFill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lt1"/>
                </a:solidFill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lt1"/>
                </a:solidFill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lt1"/>
                </a:solidFill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lt1"/>
                </a:solidFill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3"/>
          <p:cNvSpPr txBox="1"/>
          <p:nvPr>
            <p:ph type="title"/>
          </p:nvPr>
        </p:nvSpPr>
        <p:spPr>
          <a:xfrm>
            <a:off x="2377300" y="365125"/>
            <a:ext cx="78012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3"/>
          <p:cNvSpPr txBox="1"/>
          <p:nvPr>
            <p:ph idx="12" type="sldNum"/>
          </p:nvPr>
        </p:nvSpPr>
        <p:spPr>
          <a:xfrm>
            <a:off x="9307300" y="649290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lt1"/>
                </a:solidFill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lt1"/>
                </a:solidFill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lt1"/>
                </a:solidFill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lt1"/>
                </a:solidFill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lt1"/>
                </a:solidFill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lt1"/>
                </a:solidFill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lt1"/>
                </a:solidFill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lt1"/>
                </a:solidFill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4"/>
          <p:cNvSpPr txBox="1"/>
          <p:nvPr>
            <p:ph idx="12" type="sldNum"/>
          </p:nvPr>
        </p:nvSpPr>
        <p:spPr>
          <a:xfrm>
            <a:off x="9307300" y="649290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lt1"/>
                </a:solidFill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lt1"/>
                </a:solidFill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lt1"/>
                </a:solidFill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lt1"/>
                </a:solidFill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lt1"/>
                </a:solidFill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lt1"/>
                </a:solidFill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lt1"/>
                </a:solidFill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lt1"/>
                </a:solidFill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3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/>
          <p:nvPr>
            <p:ph type="title"/>
          </p:nvPr>
        </p:nvSpPr>
        <p:spPr>
          <a:xfrm>
            <a:off x="2377300" y="365125"/>
            <a:ext cx="78012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1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7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7"/>
          <p:cNvSpPr txBox="1"/>
          <p:nvPr>
            <p:ph idx="12" type="sldNum"/>
          </p:nvPr>
        </p:nvSpPr>
        <p:spPr>
          <a:xfrm>
            <a:off x="9307300" y="649290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lt1"/>
                </a:solidFill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lt1"/>
                </a:solidFill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lt1"/>
                </a:solidFill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lt1"/>
                </a:solidFill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lt1"/>
                </a:solidFill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lt1"/>
                </a:solidFill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lt1"/>
                </a:solidFill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lt1"/>
                </a:solidFill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"/>
          <p:cNvSpPr txBox="1"/>
          <p:nvPr/>
        </p:nvSpPr>
        <p:spPr>
          <a:xfrm>
            <a:off x="497633" y="1663131"/>
            <a:ext cx="11196600" cy="4525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nl-NL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Instructions on the use of the </a:t>
            </a:r>
            <a:r>
              <a:rPr b="1" lang="nl-NL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European Conference on the Mathematics of Geological Reservoirs (ECMOR)</a:t>
            </a:r>
            <a:r>
              <a:rPr b="1" i="0" lang="nl-NL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Powerpoint Template: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0" i="0" lang="nl-NL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This template has been designed to aid you in the preparation of your presentation at the conference.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0" i="0" lang="nl-NL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first slide must include the full conference design (See slide 2) and all content slides (See page 3-5) must include the EAGE and event logos at the top.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1" i="0" lang="nl-NL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 strongly prefer, in order to preserve the academic nature of the technical programme, that presenters limit the use of company or professional logos to the title slide and/or the acknowledgments slide.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0" i="0" lang="nl-NL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Aside from these specifications, all information on the following slides constitute suggestions, and you may adapt the template to suit the purposes and shape of your presentation.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0" i="0" lang="nl-NL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 look forward to meeting you at the </a:t>
            </a:r>
            <a:r>
              <a:rPr lang="nl-NL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European Conference on the Mathematics of Geological Reservoirs (ECMOR)</a:t>
            </a:r>
            <a:r>
              <a:rPr b="0" i="0" lang="nl-NL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! 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Google Shape;34;p1"/>
          <p:cNvSpPr txBox="1"/>
          <p:nvPr>
            <p:ph type="title"/>
          </p:nvPr>
        </p:nvSpPr>
        <p:spPr>
          <a:xfrm>
            <a:off x="2377300" y="365125"/>
            <a:ext cx="7801200" cy="1325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200">
                <a:latin typeface="Arial"/>
                <a:ea typeface="Arial"/>
                <a:cs typeface="Arial"/>
                <a:sym typeface="Arial"/>
              </a:rPr>
              <a:t>TEMPLATE INSTRUCTION: DELETE AFTER READING</a:t>
            </a:r>
            <a:endParaRPr sz="38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3"/>
          <p:cNvSpPr txBox="1"/>
          <p:nvPr/>
        </p:nvSpPr>
        <p:spPr>
          <a:xfrm>
            <a:off x="4003500" y="2219100"/>
            <a:ext cx="4185000" cy="12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nl-NL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Abstract No.</a:t>
            </a:r>
            <a:endParaRPr b="0" i="0" sz="3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nl-NL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Presentation Title</a:t>
            </a:r>
            <a:endParaRPr b="0" i="0" sz="3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" name="Google Shape;44;p3"/>
          <p:cNvSpPr txBox="1"/>
          <p:nvPr/>
        </p:nvSpPr>
        <p:spPr>
          <a:xfrm>
            <a:off x="3136375" y="3671873"/>
            <a:ext cx="59193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nl-NL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Author, Company and/or Logo Information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4"/>
          <p:cNvSpPr txBox="1"/>
          <p:nvPr>
            <p:ph type="title"/>
          </p:nvPr>
        </p:nvSpPr>
        <p:spPr>
          <a:xfrm>
            <a:off x="2377300" y="365125"/>
            <a:ext cx="8976600" cy="1325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-NL"/>
              <a:t>Click to add title</a:t>
            </a:r>
            <a:endParaRPr/>
          </a:p>
        </p:txBody>
      </p:sp>
      <p:sp>
        <p:nvSpPr>
          <p:cNvPr id="50" name="Google Shape;50;p4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nl-NL"/>
              <a:t>Delete: Change to suit your presentation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6"/>
          <p:cNvSpPr txBox="1"/>
          <p:nvPr>
            <p:ph type="title"/>
          </p:nvPr>
        </p:nvSpPr>
        <p:spPr>
          <a:xfrm>
            <a:off x="2377300" y="365125"/>
            <a:ext cx="8976600" cy="1325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nl-NL"/>
              <a:t>Acknowledgements / Thank You / Questions</a:t>
            </a:r>
            <a:endParaRPr/>
          </a:p>
        </p:txBody>
      </p:sp>
      <p:sp>
        <p:nvSpPr>
          <p:cNvPr id="56" name="Google Shape;56;p6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nl-NL"/>
              <a:t>One-column format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nl-NL"/>
              <a:t>Author, Company name and/or Logo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