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2"/>
    <p:restoredTop sz="94691"/>
  </p:normalViewPr>
  <p:slideViewPr>
    <p:cSldViewPr snapToGrid="0">
      <p:cViewPr varScale="1">
        <p:scale>
          <a:sx n="91" d="100"/>
          <a:sy n="91" d="100"/>
        </p:scale>
        <p:origin x="19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D8881-8BFF-BF7E-01EC-517FA5CFE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4490B5-97C8-6EFF-6E7B-51A6EF385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5F6BB-D3F4-CFAD-6949-9D33C4F1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E9E70-6FEF-5DD6-863A-35FC1511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7DF08-FF66-6DBE-C557-ADD2C6AE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17218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2CD43-64A4-4543-A586-FAA293E66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FE849C-2C6B-4376-A324-A5D531E0F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51FB4-AE47-E9BD-914B-BEAB851F5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BF0F6-B118-2B32-3ABE-2B0BADE90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76D94-F6B9-1CDB-3653-37A8CD351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66411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AE1D1C-D07F-65C5-365E-49F2EB960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CDABF9-051B-2C56-BE04-0B60E30AE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04818-EC36-5261-2213-B3EBABA05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45525-97B1-779A-99E3-24D1036F0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221F0-AE54-2727-7F83-2D11A519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67459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3C00-8F4A-D09A-5562-430A7CDF6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7951A-3946-EA9A-FFC3-58EFDE88C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B91DD-FF86-7113-52A1-B1DEE0CF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6FFA0-B367-0CB8-6FC2-030D1EE70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C786C-28FC-55F2-5613-20126574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6502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8084B-7D49-2748-8444-D0CC5B86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1D767-6358-C54C-877C-0A83A1B0B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DC30E-B59B-CC44-026D-857B36EA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B79F9-DE49-3047-6382-B1D97C929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920B4-0F94-A42C-62E4-686CA26C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5789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13E3F-9462-E66F-1D35-01ED32258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2CB8-EF4C-2375-3108-A0C0302EC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BDED0-FEAD-422A-D054-2AD7F1A66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EFAD5-605D-8945-B1E9-61B838A21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4EBD9-4257-A627-6091-855074127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F6EA1-20B2-A82B-275B-42A947420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3917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36E69-2A8B-0F23-208F-7CA99E6F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520E5-64ED-04B9-FA9F-48B5C5200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D60BC-0BD3-1DCA-85FD-FBBB9318B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1BE91-A362-4B83-C42B-0D79AD4DD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CCCE2B-07C9-6E2B-8749-7774AF4D5D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2C4C2E-1AB4-6E46-78C4-FA0EEB92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FBB7E9-F34D-8615-2E35-CCFC2297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7D2474-BBF4-5510-90FB-78DE80DBA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0444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7157A-51CE-27DE-D6EB-5D9D84371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B4CA55-8DB6-9138-3612-10386D46C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6EF1-FCDB-81AB-694C-F29960B37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31E840-BA2A-86F4-46EE-66BEB74F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4922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DFD7E7-A2C3-CF21-60F7-C22C53CA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8872CB-B935-43FB-B1F9-40B0B5DEC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9F96D-B490-B10F-352B-497FF9EA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1914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30B91-4A29-A4AA-2759-E5478D8F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7E943-298E-2929-B8DA-CF859E9C7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33DE9C-FFA7-FC27-7502-81CA63480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46BEA-D613-E2E0-9CB0-945017ACA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730C1-C92B-D863-5449-8A39FF871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05483-4F92-6476-9CC7-504985B6F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8720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49BB9-C278-3D38-03AB-808840AF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1A3BD5-67D4-A2B4-5945-CE0203420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3D77B-CD6C-A37D-74E5-99F6141F7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C2F65-D5F2-8761-02A3-762CD2C73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8C75B-3A65-52F4-290F-176A5BD40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58D0-9CAF-05B8-FCE7-AFD8DD8A2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677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10E389-FE87-A2A4-2582-CF640BD5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AAC4B-052B-783A-7363-E7EE2DBF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C6C32-F6C2-3461-DC2A-2C84F8AC9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94869-0231-F24D-AAEC-5294B5AEC821}" type="datetimeFigureOut">
              <a:rPr lang="en-NL" smtClean="0"/>
              <a:t>17/02/2026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43316-6228-B771-6902-602399C34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068DE-E4ED-292D-4442-7CAC11DDE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E500A5-5939-2445-96D9-31E88F3C07C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0698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7FFC1-502E-591B-63D3-4B5D8E2588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4968CD-E3D5-B706-1E49-865F851AFD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Picture 4" descr="A poster of a workshop&#10;&#10;AI-generated content may be incorrect.">
            <a:extLst>
              <a:ext uri="{FF2B5EF4-FFF2-40B4-BE49-F238E27FC236}">
                <a16:creationId xmlns:a16="http://schemas.microsoft.com/office/drawing/2014/main" id="{3803D9D8-E40F-DCF2-D848-EF4A9CA8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92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CD1E50F-8DEF-1BE2-80A5-914DD0583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2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close-up of a thank you card&#10;&#10;AI-generated content may be incorrect.">
            <a:extLst>
              <a:ext uri="{FF2B5EF4-FFF2-40B4-BE49-F238E27FC236}">
                <a16:creationId xmlns:a16="http://schemas.microsoft.com/office/drawing/2014/main" id="{5DAB60E8-5330-C36D-C0C2-695026BD1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13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Irina Kovalevska</dc:creator>
  <cp:lastModifiedBy>Irina Kovalevska</cp:lastModifiedBy>
  <cp:revision>1</cp:revision>
  <dcterms:created xsi:type="dcterms:W3CDTF">2026-02-17T10:25:31Z</dcterms:created>
  <dcterms:modified xsi:type="dcterms:W3CDTF">2026-02-17T10:29:47Z</dcterms:modified>
</cp:coreProperties>
</file>