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61" r:id="rId6"/>
    <p:sldId id="262" r:id="rId7"/>
  </p:sldIdLst>
  <p:sldSz cx="12192000" cy="6858000"/>
  <p:notesSz cx="6858000" cy="9144000"/>
  <p:embeddedFontLst>
    <p:embeddedFont>
      <p:font typeface="Play" panose="020B0604020202020204" charset="0"/>
      <p:regular r:id="rId9"/>
      <p:bold r:id="rId1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5" roundtripDataSignature="AMtx7miXbINCB7HfpWadLUe2UfyzYcLOr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14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customschemas.google.com/relationships/presentationmetadata" Target="meta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3f5204a6c6b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" name="Google Shape;31;g3f5204a6c6b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3f5204a6c6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g3f5204a6c6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Play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g3f5204a6c6b_0_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g3f5204a6c6b_0_21"/>
          <p:cNvSpPr txBox="1">
            <a:spLocks noGrp="1"/>
          </p:cNvSpPr>
          <p:nvPr>
            <p:ph type="body" idx="1"/>
          </p:nvPr>
        </p:nvSpPr>
        <p:spPr>
          <a:xfrm>
            <a:off x="4654550" y="3519587"/>
            <a:ext cx="64422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3"/>
              </a:buClr>
              <a:buSzPts val="2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g3f5204a6c6b_0_21"/>
          <p:cNvSpPr txBox="1">
            <a:spLocks noGrp="1"/>
          </p:cNvSpPr>
          <p:nvPr>
            <p:ph type="title"/>
          </p:nvPr>
        </p:nvSpPr>
        <p:spPr>
          <a:xfrm>
            <a:off x="4654550" y="1946031"/>
            <a:ext cx="6438900" cy="14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433"/>
              </a:buClr>
              <a:buSzPts val="3600"/>
              <a:buFont typeface="Play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g3f5204a6c6b_0_21"/>
          <p:cNvSpPr>
            <a:spLocks noGrp="1"/>
          </p:cNvSpPr>
          <p:nvPr>
            <p:ph type="pic" idx="2"/>
          </p:nvPr>
        </p:nvSpPr>
        <p:spPr>
          <a:xfrm>
            <a:off x="1098550" y="1931988"/>
            <a:ext cx="3133800" cy="2743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Y"/>
          </a:p>
        </p:txBody>
      </p:sp>
      <p:sp>
        <p:nvSpPr>
          <p:cNvPr id="22" name="Google Shape;22;g3f5204a6c6b_0_21"/>
          <p:cNvSpPr txBox="1">
            <a:spLocks noGrp="1"/>
          </p:cNvSpPr>
          <p:nvPr>
            <p:ph type="body" idx="3"/>
          </p:nvPr>
        </p:nvSpPr>
        <p:spPr>
          <a:xfrm>
            <a:off x="4654550" y="3924277"/>
            <a:ext cx="64188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43433"/>
              </a:buClr>
              <a:buSzPts val="2000"/>
              <a:buChar char="•"/>
              <a:defRPr sz="2000">
                <a:solidFill>
                  <a:srgbClr val="34343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2pPr>
            <a:lvl3pPr marL="1371600" marR="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600"/>
              <a:buFont typeface="Arial"/>
              <a:buNone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4343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838200" y="121069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lay"/>
              <a:buNone/>
              <a:defRPr sz="4400" b="0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838200" y="2625213"/>
            <a:ext cx="10515600" cy="2497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75757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"/>
          <p:cNvSpPr txBox="1">
            <a:spLocks noGrp="1"/>
          </p:cNvSpPr>
          <p:nvPr>
            <p:ph type="ctrTitle"/>
          </p:nvPr>
        </p:nvSpPr>
        <p:spPr>
          <a:xfrm>
            <a:off x="3907738" y="738292"/>
            <a:ext cx="7483748" cy="43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73"/>
              <a:buFont typeface="Arial"/>
              <a:buNone/>
            </a:pPr>
            <a:r>
              <a:rPr lang="en" sz="1800" b="1" dirty="0"/>
              <a:t>TEMPLATE INSTRUCTIONS: DELETE SLIDE AFTER READING</a:t>
            </a:r>
            <a:endParaRPr sz="1800" dirty="0"/>
          </a:p>
        </p:txBody>
      </p:sp>
      <p:sp>
        <p:nvSpPr>
          <p:cNvPr id="28" name="Google Shape;28;p1"/>
          <p:cNvSpPr txBox="1">
            <a:spLocks noGrp="1"/>
          </p:cNvSpPr>
          <p:nvPr>
            <p:ph type="subTitle" idx="1"/>
          </p:nvPr>
        </p:nvSpPr>
        <p:spPr>
          <a:xfrm>
            <a:off x="1573161" y="1485343"/>
            <a:ext cx="9567041" cy="3887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Seismic Inversion 2026 Powerpoint Template: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686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presentation.</a:t>
            </a:r>
            <a:b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686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Conference design (See slide 2) and all content slides (See page 3-6) must include the EAGE and event logos at the top.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686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order to preserve the academic nature of the technical programme, the presenters should limit the use of company or professional logos to the title slide and/or the acknowledgments slide.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686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of your presentation.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6860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pPr>
            <a:r>
              <a:rPr lang="en"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the Fourth EAGE Conference on Seismic Inversion! </a:t>
            </a:r>
            <a:endParaRPr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3f5204a6c6b_0_5"/>
          <p:cNvSpPr txBox="1">
            <a:spLocks noGrp="1"/>
          </p:cNvSpPr>
          <p:nvPr>
            <p:ph type="body" idx="1"/>
          </p:nvPr>
        </p:nvSpPr>
        <p:spPr>
          <a:xfrm>
            <a:off x="4654550" y="3519587"/>
            <a:ext cx="6442200" cy="4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2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433"/>
              </a:buClr>
              <a:buSzPts val="2800"/>
              <a:buNone/>
            </a:pPr>
            <a:endParaRPr/>
          </a:p>
        </p:txBody>
      </p:sp>
      <p:sp>
        <p:nvSpPr>
          <p:cNvPr id="38" name="Google Shape;38;g3f5204a6c6b_0_5"/>
          <p:cNvSpPr txBox="1">
            <a:spLocks noGrp="1"/>
          </p:cNvSpPr>
          <p:nvPr>
            <p:ph type="title"/>
          </p:nvPr>
        </p:nvSpPr>
        <p:spPr>
          <a:xfrm>
            <a:off x="4654550" y="1946031"/>
            <a:ext cx="6438900" cy="14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433"/>
              </a:buClr>
              <a:buSzPts val="3600"/>
              <a:buFont typeface="Play"/>
              <a:buNone/>
            </a:pPr>
            <a:endParaRPr/>
          </a:p>
        </p:txBody>
      </p:sp>
      <p:sp>
        <p:nvSpPr>
          <p:cNvPr id="39" name="Google Shape;39;g3f5204a6c6b_0_5"/>
          <p:cNvSpPr>
            <a:spLocks noGrp="1"/>
          </p:cNvSpPr>
          <p:nvPr>
            <p:ph type="pic" idx="2"/>
          </p:nvPr>
        </p:nvSpPr>
        <p:spPr>
          <a:xfrm>
            <a:off x="1098550" y="1931988"/>
            <a:ext cx="3133800" cy="27432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MY"/>
          </a:p>
        </p:txBody>
      </p:sp>
      <p:sp>
        <p:nvSpPr>
          <p:cNvPr id="40" name="Google Shape;40;g3f5204a6c6b_0_5"/>
          <p:cNvSpPr txBox="1">
            <a:spLocks noGrp="1"/>
          </p:cNvSpPr>
          <p:nvPr>
            <p:ph type="body" idx="3"/>
          </p:nvPr>
        </p:nvSpPr>
        <p:spPr>
          <a:xfrm>
            <a:off x="4654550" y="3924277"/>
            <a:ext cx="6418800" cy="36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43433"/>
              </a:buClr>
              <a:buSzPts val="20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/>
        </p:nvSpPr>
        <p:spPr>
          <a:xfrm>
            <a:off x="1566663" y="2596025"/>
            <a:ext cx="9154125" cy="91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3"/>
              <a:buFont typeface="Arial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Abstract No.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3"/>
              <a:buFont typeface="Arial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Title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"/>
          <p:cNvSpPr txBox="1"/>
          <p:nvPr/>
        </p:nvSpPr>
        <p:spPr>
          <a:xfrm>
            <a:off x="2493768" y="3429000"/>
            <a:ext cx="7002745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"/>
          <p:cNvSpPr txBox="1"/>
          <p:nvPr/>
        </p:nvSpPr>
        <p:spPr>
          <a:xfrm>
            <a:off x="2493768" y="1549615"/>
            <a:ext cx="7002745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Authors can also choose to input their Abstract no. &amp; Presentation title in Slide #3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5"/>
          <p:cNvSpPr txBox="1"/>
          <p:nvPr/>
        </p:nvSpPr>
        <p:spPr>
          <a:xfrm>
            <a:off x="5279922" y="644909"/>
            <a:ext cx="5870010" cy="41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SLIDE TITLE HERE (if applicable)</a:t>
            </a:r>
            <a:endParaRPr sz="2800" b="0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59" name="Google Shape;59;p5"/>
          <p:cNvSpPr txBox="1"/>
          <p:nvPr/>
        </p:nvSpPr>
        <p:spPr>
          <a:xfrm>
            <a:off x="2442075" y="2260234"/>
            <a:ext cx="7100882" cy="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Delete: Change to suit your presentation</a:t>
            </a: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"/>
          <p:cNvSpPr txBox="1"/>
          <p:nvPr/>
        </p:nvSpPr>
        <p:spPr>
          <a:xfrm>
            <a:off x="4916129" y="629264"/>
            <a:ext cx="6853084" cy="49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40"/>
              <a:buFont typeface="Arial"/>
              <a:buNone/>
            </a:pPr>
            <a:r>
              <a:rPr lang="en" sz="2800" b="1" i="0" u="none" strike="noStrike" cap="none">
                <a:solidFill>
                  <a:schemeClr val="dk1"/>
                </a:solidFill>
                <a:latin typeface="Play"/>
                <a:ea typeface="Play"/>
                <a:cs typeface="Play"/>
                <a:sym typeface="Play"/>
              </a:rPr>
              <a:t>Acknowledgements / Thank You / Questions</a:t>
            </a:r>
            <a:endParaRPr sz="2800" b="0" i="0" u="none" strike="noStrike" cap="none">
              <a:solidFill>
                <a:schemeClr val="dk1"/>
              </a:solidFill>
              <a:latin typeface="Play"/>
              <a:ea typeface="Play"/>
              <a:cs typeface="Play"/>
              <a:sym typeface="Play"/>
            </a:endParaRPr>
          </a:p>
        </p:txBody>
      </p:sp>
      <p:sp>
        <p:nvSpPr>
          <p:cNvPr id="65" name="Google Shape;65;p6"/>
          <p:cNvSpPr txBox="1"/>
          <p:nvPr/>
        </p:nvSpPr>
        <p:spPr>
          <a:xfrm>
            <a:off x="2871326" y="2424564"/>
            <a:ext cx="7485651" cy="491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en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Author, Company and/or Logo Information</a:t>
            </a:r>
            <a:endParaRPr/>
          </a:p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275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204</Words>
  <Application>Microsoft Office PowerPoint</Application>
  <PresentationFormat>Widescreen</PresentationFormat>
  <Paragraphs>19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Play</vt:lpstr>
      <vt:lpstr>Calibri</vt:lpstr>
      <vt:lpstr>Office Theme</vt:lpstr>
      <vt:lpstr>TEMPLATE INSTRUCTIONS: DELETE SLIDE AFTER READING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Zamir Ahmad Zamani</dc:creator>
  <cp:lastModifiedBy>Zamir Ahmad Zamani</cp:lastModifiedBy>
  <cp:revision>4</cp:revision>
  <dcterms:created xsi:type="dcterms:W3CDTF">2026-07-14T10:04:11Z</dcterms:created>
  <dcterms:modified xsi:type="dcterms:W3CDTF">2026-07-14T16:13:04Z</dcterms:modified>
</cp:coreProperties>
</file>