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g3443380106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g3443380106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4433801063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4433801063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433801063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43380106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433801063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4433801063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