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61" r:id="rId2"/>
    <p:sldId id="256" r:id="rId3"/>
    <p:sldId id="258" r:id="rId4"/>
    <p:sldId id="260" r:id="rId5"/>
    <p:sldId id="259" r:id="rId6"/>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4"/>
    <p:restoredTop sz="94694"/>
  </p:normalViewPr>
  <p:slideViewPr>
    <p:cSldViewPr snapToGrid="0" snapToObjects="1">
      <p:cViewPr varScale="1">
        <p:scale>
          <a:sx n="98" d="100"/>
          <a:sy n="98" d="100"/>
        </p:scale>
        <p:origin x="115"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0EB731-4C25-4228-9F0E-8957F0063588}" type="datetimeFigureOut">
              <a:rPr lang="en-GB" smtClean="0"/>
              <a:t>19/07/2021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7CF0A0-B6D5-4C81-B006-5A4C1A2C7FA2}" type="slidenum">
              <a:rPr lang="en-GB" smtClean="0"/>
              <a:t>‹#›</a:t>
            </a:fld>
            <a:endParaRPr lang="en-GB"/>
          </a:p>
        </p:txBody>
      </p:sp>
    </p:spTree>
    <p:extLst>
      <p:ext uri="{BB962C8B-B14F-4D97-AF65-F5344CB8AC3E}">
        <p14:creationId xmlns:p14="http://schemas.microsoft.com/office/powerpoint/2010/main" val="3946285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25F4-3A55-4E49-B5A9-C496DE62670A}"/>
              </a:ext>
            </a:extLst>
          </p:cNvPr>
          <p:cNvSpPr>
            <a:spLocks noGrp="1"/>
          </p:cNvSpPr>
          <p:nvPr>
            <p:ph type="ctrTitle"/>
          </p:nvPr>
        </p:nvSpPr>
        <p:spPr>
          <a:xfrm>
            <a:off x="630194" y="2743200"/>
            <a:ext cx="10972801" cy="2479632"/>
          </a:xfrm>
        </p:spPr>
        <p:txBody>
          <a:bodyPr anchor="ctr">
            <a:normAutofit/>
          </a:bodyPr>
          <a:lstStyle>
            <a:lvl1pPr algn="l">
              <a:defRPr sz="4800">
                <a:solidFill>
                  <a:schemeClr val="bg1"/>
                </a:solidFill>
                <a:latin typeface="Century Gothic" panose="020B0502020202020204" pitchFamily="34" charset="0"/>
              </a:defRPr>
            </a:lvl1pPr>
          </a:lstStyle>
          <a:p>
            <a:r>
              <a:rPr lang="en-GB" dirty="0"/>
              <a:t>Click to edit Master title style</a:t>
            </a:r>
            <a:endParaRPr lang="en-NL" dirty="0"/>
          </a:p>
        </p:txBody>
      </p:sp>
      <p:sp>
        <p:nvSpPr>
          <p:cNvPr id="3" name="Subtitle 2">
            <a:extLst>
              <a:ext uri="{FF2B5EF4-FFF2-40B4-BE49-F238E27FC236}">
                <a16:creationId xmlns:a16="http://schemas.microsoft.com/office/drawing/2014/main" id="{B7FC45F3-3480-2049-9C2A-1E600E92756B}"/>
              </a:ext>
            </a:extLst>
          </p:cNvPr>
          <p:cNvSpPr>
            <a:spLocks noGrp="1"/>
          </p:cNvSpPr>
          <p:nvPr>
            <p:ph type="subTitle" idx="1"/>
          </p:nvPr>
        </p:nvSpPr>
        <p:spPr>
          <a:xfrm>
            <a:off x="630195" y="5222832"/>
            <a:ext cx="10972800" cy="512805"/>
          </a:xfrm>
        </p:spPr>
        <p:txBody>
          <a:bodyPr anchor="ctr"/>
          <a:lstStyle>
            <a:lvl1pPr marL="0" indent="0" algn="l">
              <a:buNone/>
              <a:defRPr sz="24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NL" dirty="0"/>
          </a:p>
        </p:txBody>
      </p:sp>
    </p:spTree>
    <p:extLst>
      <p:ext uri="{BB962C8B-B14F-4D97-AF65-F5344CB8AC3E}">
        <p14:creationId xmlns:p14="http://schemas.microsoft.com/office/powerpoint/2010/main" val="163460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25F4-3A55-4E49-B5A9-C496DE62670A}"/>
              </a:ext>
            </a:extLst>
          </p:cNvPr>
          <p:cNvSpPr>
            <a:spLocks noGrp="1"/>
          </p:cNvSpPr>
          <p:nvPr>
            <p:ph type="ctrTitle"/>
          </p:nvPr>
        </p:nvSpPr>
        <p:spPr>
          <a:xfrm>
            <a:off x="630194" y="4534930"/>
            <a:ext cx="10972801" cy="687901"/>
          </a:xfrm>
        </p:spPr>
        <p:txBody>
          <a:bodyPr anchor="ctr">
            <a:noAutofit/>
          </a:bodyPr>
          <a:lstStyle>
            <a:lvl1pPr algn="l">
              <a:defRPr sz="4400">
                <a:solidFill>
                  <a:schemeClr val="bg1"/>
                </a:solidFill>
                <a:latin typeface="Century Gothic" panose="020B0502020202020204" pitchFamily="34" charset="0"/>
              </a:defRPr>
            </a:lvl1pPr>
          </a:lstStyle>
          <a:p>
            <a:r>
              <a:rPr lang="en-GB" dirty="0"/>
              <a:t>Click to edit Master title style</a:t>
            </a:r>
            <a:endParaRPr lang="en-NL" dirty="0"/>
          </a:p>
        </p:txBody>
      </p:sp>
      <p:sp>
        <p:nvSpPr>
          <p:cNvPr id="3" name="Subtitle 2">
            <a:extLst>
              <a:ext uri="{FF2B5EF4-FFF2-40B4-BE49-F238E27FC236}">
                <a16:creationId xmlns:a16="http://schemas.microsoft.com/office/drawing/2014/main" id="{B7FC45F3-3480-2049-9C2A-1E600E92756B}"/>
              </a:ext>
            </a:extLst>
          </p:cNvPr>
          <p:cNvSpPr>
            <a:spLocks noGrp="1"/>
          </p:cNvSpPr>
          <p:nvPr>
            <p:ph type="subTitle" idx="1"/>
          </p:nvPr>
        </p:nvSpPr>
        <p:spPr>
          <a:xfrm>
            <a:off x="630195" y="5362832"/>
            <a:ext cx="10972800" cy="372805"/>
          </a:xfrm>
        </p:spPr>
        <p:txBody>
          <a:bodyPr anchor="ctr">
            <a:normAutofit/>
          </a:bodyPr>
          <a:lstStyle>
            <a:lvl1pPr marL="0" indent="0" algn="l">
              <a:buNone/>
              <a:defRPr sz="20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NL" dirty="0"/>
          </a:p>
        </p:txBody>
      </p:sp>
    </p:spTree>
    <p:extLst>
      <p:ext uri="{BB962C8B-B14F-4D97-AF65-F5344CB8AC3E}">
        <p14:creationId xmlns:p14="http://schemas.microsoft.com/office/powerpoint/2010/main" val="164538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23007-F258-6C49-A6FA-C637CDB709A0}"/>
              </a:ext>
            </a:extLst>
          </p:cNvPr>
          <p:cNvSpPr>
            <a:spLocks noGrp="1"/>
          </p:cNvSpPr>
          <p:nvPr>
            <p:ph type="title"/>
          </p:nvPr>
        </p:nvSpPr>
        <p:spPr>
          <a:xfrm>
            <a:off x="1989437" y="136526"/>
            <a:ext cx="9724767" cy="666664"/>
          </a:xfrm>
        </p:spPr>
        <p:txBody>
          <a:bodyPr>
            <a:normAutofit/>
          </a:bodyPr>
          <a:lstStyle>
            <a:lvl1pPr>
              <a:defRPr sz="4000">
                <a:solidFill>
                  <a:schemeClr val="tx1">
                    <a:lumMod val="75000"/>
                    <a:lumOff val="25000"/>
                  </a:schemeClr>
                </a:solidFill>
                <a:latin typeface="Century Gothic" panose="020B0502020202020204" pitchFamily="34" charset="0"/>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88CA7EF0-F633-DE49-9048-D8D647E16F79}"/>
              </a:ext>
            </a:extLst>
          </p:cNvPr>
          <p:cNvSpPr>
            <a:spLocks noGrp="1"/>
          </p:cNvSpPr>
          <p:nvPr>
            <p:ph idx="1"/>
          </p:nvPr>
        </p:nvSpPr>
        <p:spPr>
          <a:xfrm>
            <a:off x="1989436" y="960652"/>
            <a:ext cx="9724767" cy="5760822"/>
          </a:xfrm>
        </p:spPr>
        <p:txBody>
          <a:bodyPr/>
          <a:lstStyle>
            <a:lvl1pPr>
              <a:defRPr>
                <a:solidFill>
                  <a:schemeClr val="tx1">
                    <a:lumMod val="75000"/>
                    <a:lumOff val="25000"/>
                  </a:schemeClr>
                </a:solidFill>
                <a:latin typeface="Century Gothic" panose="020B0502020202020204" pitchFamily="34" charset="0"/>
              </a:defRPr>
            </a:lvl1pPr>
            <a:lvl2pPr>
              <a:defRPr>
                <a:solidFill>
                  <a:schemeClr val="tx1">
                    <a:lumMod val="75000"/>
                    <a:lumOff val="25000"/>
                  </a:schemeClr>
                </a:solidFill>
                <a:latin typeface="Century Gothic" panose="020B0502020202020204" pitchFamily="34" charset="0"/>
              </a:defRPr>
            </a:lvl2pPr>
            <a:lvl3pPr>
              <a:defRPr>
                <a:solidFill>
                  <a:schemeClr val="tx1">
                    <a:lumMod val="75000"/>
                    <a:lumOff val="25000"/>
                  </a:schemeClr>
                </a:solidFill>
                <a:latin typeface="Century Gothic" panose="020B0502020202020204" pitchFamily="34" charset="0"/>
              </a:defRPr>
            </a:lvl3pPr>
            <a:lvl4pPr>
              <a:defRPr>
                <a:solidFill>
                  <a:schemeClr val="tx1">
                    <a:lumMod val="75000"/>
                    <a:lumOff val="25000"/>
                  </a:schemeClr>
                </a:solidFill>
                <a:latin typeface="Century Gothic" panose="020B0502020202020204" pitchFamily="34" charset="0"/>
              </a:defRPr>
            </a:lvl4pPr>
            <a:lvl5pPr>
              <a:defRPr>
                <a:solidFill>
                  <a:schemeClr val="tx1">
                    <a:lumMod val="75000"/>
                    <a:lumOff val="25000"/>
                  </a:schemeClr>
                </a:solidFill>
                <a:latin typeface="Century Gothic" panose="020B0502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2904323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23007-F258-6C49-A6FA-C637CDB709A0}"/>
              </a:ext>
            </a:extLst>
          </p:cNvPr>
          <p:cNvSpPr>
            <a:spLocks noGrp="1"/>
          </p:cNvSpPr>
          <p:nvPr>
            <p:ph type="title"/>
          </p:nvPr>
        </p:nvSpPr>
        <p:spPr>
          <a:xfrm>
            <a:off x="1989437" y="136526"/>
            <a:ext cx="9724767" cy="666664"/>
          </a:xfrm>
        </p:spPr>
        <p:txBody>
          <a:bodyPr>
            <a:normAutofit/>
          </a:bodyPr>
          <a:lstStyle>
            <a:lvl1pPr>
              <a:defRPr sz="4000">
                <a:solidFill>
                  <a:schemeClr val="tx1">
                    <a:lumMod val="75000"/>
                    <a:lumOff val="25000"/>
                  </a:schemeClr>
                </a:solidFill>
                <a:latin typeface="Century Gothic" panose="020B0502020202020204" pitchFamily="34" charset="0"/>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88CA7EF0-F633-DE49-9048-D8D647E16F79}"/>
              </a:ext>
            </a:extLst>
          </p:cNvPr>
          <p:cNvSpPr>
            <a:spLocks noGrp="1"/>
          </p:cNvSpPr>
          <p:nvPr>
            <p:ph idx="1"/>
          </p:nvPr>
        </p:nvSpPr>
        <p:spPr>
          <a:xfrm>
            <a:off x="1989436" y="960652"/>
            <a:ext cx="9724767" cy="5760822"/>
          </a:xfrm>
        </p:spPr>
        <p:txBody>
          <a:bodyPr/>
          <a:lstStyle>
            <a:lvl1pPr>
              <a:defRPr>
                <a:solidFill>
                  <a:schemeClr val="tx1">
                    <a:lumMod val="75000"/>
                    <a:lumOff val="25000"/>
                  </a:schemeClr>
                </a:solidFill>
                <a:latin typeface="Century Gothic" panose="020B0502020202020204" pitchFamily="34" charset="0"/>
              </a:defRPr>
            </a:lvl1pPr>
            <a:lvl2pPr>
              <a:defRPr>
                <a:solidFill>
                  <a:schemeClr val="tx1">
                    <a:lumMod val="75000"/>
                    <a:lumOff val="25000"/>
                  </a:schemeClr>
                </a:solidFill>
                <a:latin typeface="Century Gothic" panose="020B0502020202020204" pitchFamily="34" charset="0"/>
              </a:defRPr>
            </a:lvl2pPr>
            <a:lvl3pPr>
              <a:defRPr>
                <a:solidFill>
                  <a:schemeClr val="tx1">
                    <a:lumMod val="75000"/>
                    <a:lumOff val="25000"/>
                  </a:schemeClr>
                </a:solidFill>
                <a:latin typeface="Century Gothic" panose="020B0502020202020204" pitchFamily="34" charset="0"/>
              </a:defRPr>
            </a:lvl3pPr>
            <a:lvl4pPr>
              <a:defRPr>
                <a:solidFill>
                  <a:schemeClr val="tx1">
                    <a:lumMod val="75000"/>
                    <a:lumOff val="25000"/>
                  </a:schemeClr>
                </a:solidFill>
                <a:latin typeface="Century Gothic" panose="020B0502020202020204" pitchFamily="34" charset="0"/>
              </a:defRPr>
            </a:lvl4pPr>
            <a:lvl5pPr>
              <a:defRPr>
                <a:solidFill>
                  <a:schemeClr val="tx1">
                    <a:lumMod val="75000"/>
                    <a:lumOff val="25000"/>
                  </a:schemeClr>
                </a:solidFill>
                <a:latin typeface="Century Gothic" panose="020B0502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1320888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23007-F258-6C49-A6FA-C637CDB709A0}"/>
              </a:ext>
            </a:extLst>
          </p:cNvPr>
          <p:cNvSpPr>
            <a:spLocks noGrp="1"/>
          </p:cNvSpPr>
          <p:nvPr>
            <p:ph type="title"/>
          </p:nvPr>
        </p:nvSpPr>
        <p:spPr>
          <a:xfrm>
            <a:off x="247135" y="136526"/>
            <a:ext cx="11467069" cy="666664"/>
          </a:xfrm>
        </p:spPr>
        <p:txBody>
          <a:bodyPr>
            <a:normAutofit/>
          </a:bodyPr>
          <a:lstStyle>
            <a:lvl1pPr>
              <a:defRPr sz="4000">
                <a:solidFill>
                  <a:schemeClr val="tx1">
                    <a:lumMod val="75000"/>
                    <a:lumOff val="25000"/>
                  </a:schemeClr>
                </a:solidFill>
                <a:latin typeface="Century Gothic" panose="020B0502020202020204" pitchFamily="34" charset="0"/>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88CA7EF0-F633-DE49-9048-D8D647E16F79}"/>
              </a:ext>
            </a:extLst>
          </p:cNvPr>
          <p:cNvSpPr>
            <a:spLocks noGrp="1"/>
          </p:cNvSpPr>
          <p:nvPr>
            <p:ph idx="1"/>
          </p:nvPr>
        </p:nvSpPr>
        <p:spPr>
          <a:xfrm>
            <a:off x="247134" y="960652"/>
            <a:ext cx="11467069" cy="5760822"/>
          </a:xfrm>
        </p:spPr>
        <p:txBody>
          <a:bodyPr/>
          <a:lstStyle>
            <a:lvl1pPr>
              <a:defRPr>
                <a:solidFill>
                  <a:schemeClr val="tx1">
                    <a:lumMod val="75000"/>
                    <a:lumOff val="25000"/>
                  </a:schemeClr>
                </a:solidFill>
                <a:latin typeface="Century Gothic" panose="020B0502020202020204" pitchFamily="34" charset="0"/>
              </a:defRPr>
            </a:lvl1pPr>
            <a:lvl2pPr>
              <a:defRPr>
                <a:solidFill>
                  <a:schemeClr val="tx1">
                    <a:lumMod val="75000"/>
                    <a:lumOff val="25000"/>
                  </a:schemeClr>
                </a:solidFill>
                <a:latin typeface="Century Gothic" panose="020B0502020202020204" pitchFamily="34" charset="0"/>
              </a:defRPr>
            </a:lvl2pPr>
            <a:lvl3pPr>
              <a:defRPr>
                <a:solidFill>
                  <a:schemeClr val="tx1">
                    <a:lumMod val="75000"/>
                    <a:lumOff val="25000"/>
                  </a:schemeClr>
                </a:solidFill>
                <a:latin typeface="Century Gothic" panose="020B0502020202020204" pitchFamily="34" charset="0"/>
              </a:defRPr>
            </a:lvl3pPr>
            <a:lvl4pPr>
              <a:defRPr>
                <a:solidFill>
                  <a:schemeClr val="tx1">
                    <a:lumMod val="75000"/>
                    <a:lumOff val="25000"/>
                  </a:schemeClr>
                </a:solidFill>
                <a:latin typeface="Century Gothic" panose="020B0502020202020204" pitchFamily="34" charset="0"/>
              </a:defRPr>
            </a:lvl4pPr>
            <a:lvl5pPr>
              <a:defRPr>
                <a:solidFill>
                  <a:schemeClr val="tx1">
                    <a:lumMod val="75000"/>
                    <a:lumOff val="25000"/>
                  </a:schemeClr>
                </a:solidFill>
                <a:latin typeface="Century Gothic" panose="020B0502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12046001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6D087D-406F-7245-A3A9-35A5EA0986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5E288819-DF59-9146-91C0-47BD8293F0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08DBBE5B-5D37-7C43-A4B5-44E220AD17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E1F7A-422D-F94A-BB60-9A960FCFC2F5}" type="datetimeFigureOut">
              <a:rPr lang="en-NL" smtClean="0"/>
              <a:t>19/07/2021</a:t>
            </a:fld>
            <a:endParaRPr lang="en-NL"/>
          </a:p>
        </p:txBody>
      </p:sp>
      <p:sp>
        <p:nvSpPr>
          <p:cNvPr id="5" name="Footer Placeholder 4">
            <a:extLst>
              <a:ext uri="{FF2B5EF4-FFF2-40B4-BE49-F238E27FC236}">
                <a16:creationId xmlns:a16="http://schemas.microsoft.com/office/drawing/2014/main" id="{0C4F719E-97B1-AC45-82C2-2E6A5CC02C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B8B5FEF2-0E58-D241-ABE3-3B197B20B5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CC5631-0243-BA4C-BB83-BF5895B954B3}" type="slidenum">
              <a:rPr lang="en-NL" smtClean="0"/>
              <a:t>‹#›</a:t>
            </a:fld>
            <a:endParaRPr lang="en-NL"/>
          </a:p>
        </p:txBody>
      </p:sp>
    </p:spTree>
    <p:extLst>
      <p:ext uri="{BB962C8B-B14F-4D97-AF65-F5344CB8AC3E}">
        <p14:creationId xmlns:p14="http://schemas.microsoft.com/office/powerpoint/2010/main" val="334609988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6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818D-6FD8-4AC0-82E4-04416AC21AE0}"/>
              </a:ext>
            </a:extLst>
          </p:cNvPr>
          <p:cNvSpPr>
            <a:spLocks noGrp="1"/>
          </p:cNvSpPr>
          <p:nvPr>
            <p:ph type="title"/>
          </p:nvPr>
        </p:nvSpPr>
        <p:spPr>
          <a:xfrm>
            <a:off x="838200" y="365126"/>
            <a:ext cx="10515600" cy="602283"/>
          </a:xfrm>
        </p:spPr>
        <p:txBody>
          <a:bodyPr>
            <a:noAutofit/>
          </a:bodyPr>
          <a:lstStyle/>
          <a:p>
            <a:r>
              <a:rPr lang="en-US" altLang="en-US" sz="2800" b="1" dirty="0">
                <a:solidFill>
                  <a:srgbClr val="000000"/>
                </a:solidFill>
                <a:cs typeface="Arial" panose="020B0604020202020204" pitchFamily="34" charset="0"/>
              </a:rPr>
              <a:t>TEMPLATE INSTRUCTION: DELETE AFTER READING</a:t>
            </a:r>
            <a:endParaRPr lang="en-US" sz="2800" dirty="0"/>
          </a:p>
        </p:txBody>
      </p:sp>
      <p:sp>
        <p:nvSpPr>
          <p:cNvPr id="3" name="Content Placeholder 2">
            <a:extLst>
              <a:ext uri="{FF2B5EF4-FFF2-40B4-BE49-F238E27FC236}">
                <a16:creationId xmlns:a16="http://schemas.microsoft.com/office/drawing/2014/main" id="{40E20EBF-E346-432D-9799-52563698CFAF}"/>
              </a:ext>
            </a:extLst>
          </p:cNvPr>
          <p:cNvSpPr>
            <a:spLocks noGrp="1"/>
          </p:cNvSpPr>
          <p:nvPr>
            <p:ph idx="1"/>
          </p:nvPr>
        </p:nvSpPr>
        <p:spPr>
          <a:xfrm>
            <a:off x="838200" y="967409"/>
            <a:ext cx="10515600" cy="5209554"/>
          </a:xfrm>
        </p:spPr>
        <p:txBody>
          <a:bodyPr>
            <a:normAutofit fontScale="47500" lnSpcReduction="20000"/>
          </a:bodyPr>
          <a:lstStyle/>
          <a:p>
            <a:r>
              <a:rPr lang="nl-NL" sz="3100" b="1" dirty="0"/>
              <a:t>Instructions on the use of the EAGE </a:t>
            </a:r>
            <a:r>
              <a:rPr lang="nl-NL" sz="3100" b="1" dirty="0" err="1"/>
              <a:t>Annual</a:t>
            </a:r>
            <a:r>
              <a:rPr lang="nl-NL" sz="3100" b="1" dirty="0"/>
              <a:t> 2021 </a:t>
            </a:r>
            <a:r>
              <a:rPr lang="nl-NL" sz="3100" b="1" dirty="0" err="1"/>
              <a:t>Powerpoint</a:t>
            </a:r>
            <a:r>
              <a:rPr lang="nl-NL" sz="3100" b="1" dirty="0"/>
              <a:t> Template:</a:t>
            </a:r>
          </a:p>
          <a:p>
            <a:endParaRPr lang="nl-NL" sz="3100" dirty="0"/>
          </a:p>
          <a:p>
            <a:pPr marL="285750" indent="-285750"/>
            <a:r>
              <a:rPr lang="nl-NL" sz="3100" dirty="0"/>
              <a:t>This template has been designed to aid you in the preparation of your presentation at the Technical Programme of the EAGE </a:t>
            </a:r>
            <a:r>
              <a:rPr lang="nl-NL" sz="3100" dirty="0" err="1"/>
              <a:t>Annual</a:t>
            </a:r>
            <a:r>
              <a:rPr lang="nl-NL" sz="3100" dirty="0"/>
              <a:t> 2021 in Amsterdam (</a:t>
            </a:r>
            <a:r>
              <a:rPr lang="nl-NL" sz="3100" dirty="0" err="1"/>
              <a:t>Oct</a:t>
            </a:r>
            <a:r>
              <a:rPr lang="nl-NL" sz="3100" dirty="0"/>
              <a:t> 18 - 21). </a:t>
            </a:r>
          </a:p>
          <a:p>
            <a:endParaRPr lang="nl-NL" sz="3100" dirty="0"/>
          </a:p>
          <a:p>
            <a:pPr marL="285750" indent="-285750"/>
            <a:r>
              <a:rPr lang="nl-NL" sz="3100" dirty="0"/>
              <a:t>The first slide (page 2) must include the full EAGE logo. Presentation </a:t>
            </a:r>
            <a:r>
              <a:rPr lang="nl-NL" sz="3100" dirty="0" err="1"/>
              <a:t>title</a:t>
            </a:r>
            <a:r>
              <a:rPr lang="nl-NL" sz="3100" dirty="0"/>
              <a:t> </a:t>
            </a:r>
            <a:r>
              <a:rPr lang="nl-NL" sz="3100" dirty="0" err="1"/>
              <a:t>may</a:t>
            </a:r>
            <a:r>
              <a:rPr lang="nl-NL" sz="3100" dirty="0"/>
              <a:t> </a:t>
            </a:r>
            <a:r>
              <a:rPr lang="nl-NL" sz="3100" dirty="0" err="1"/>
              <a:t>be</a:t>
            </a:r>
            <a:r>
              <a:rPr lang="nl-NL" sz="3100" dirty="0"/>
              <a:t> </a:t>
            </a:r>
            <a:r>
              <a:rPr lang="nl-NL" sz="3100" dirty="0" err="1"/>
              <a:t>included</a:t>
            </a:r>
            <a:r>
              <a:rPr lang="nl-NL" sz="3100" dirty="0"/>
              <a:t> on first or second slide.</a:t>
            </a:r>
          </a:p>
          <a:p>
            <a:pPr marL="285750" indent="-285750"/>
            <a:endParaRPr lang="nl-NL" sz="3100" dirty="0"/>
          </a:p>
          <a:p>
            <a:pPr marL="285750" indent="-285750"/>
            <a:r>
              <a:rPr lang="nl-NL" sz="3100" dirty="0"/>
              <a:t>The second slide (page 3) </a:t>
            </a:r>
            <a:r>
              <a:rPr lang="nl-NL" sz="3100" dirty="0" err="1"/>
              <a:t>can</a:t>
            </a:r>
            <a:r>
              <a:rPr lang="nl-NL" sz="3100" dirty="0"/>
              <a:t> </a:t>
            </a:r>
            <a:r>
              <a:rPr lang="nl-NL" sz="3100" dirty="0" err="1"/>
              <a:t>be</a:t>
            </a:r>
            <a:r>
              <a:rPr lang="nl-NL" sz="3100" dirty="0"/>
              <a:t> </a:t>
            </a:r>
            <a:r>
              <a:rPr lang="nl-NL" sz="3100" dirty="0" err="1"/>
              <a:t>used</a:t>
            </a:r>
            <a:r>
              <a:rPr lang="nl-NL" sz="3100" dirty="0"/>
              <a:t> </a:t>
            </a:r>
            <a:r>
              <a:rPr lang="nl-NL" sz="3100" dirty="0" err="1"/>
              <a:t>to</a:t>
            </a:r>
            <a:r>
              <a:rPr lang="nl-NL" sz="3100" dirty="0"/>
              <a:t> </a:t>
            </a:r>
            <a:r>
              <a:rPr lang="nl-NL" sz="3100" dirty="0" err="1"/>
              <a:t>include</a:t>
            </a:r>
            <a:r>
              <a:rPr lang="nl-NL" sz="3100" dirty="0"/>
              <a:t> </a:t>
            </a:r>
            <a:r>
              <a:rPr lang="nl-NL" sz="3100" dirty="0" err="1"/>
              <a:t>the</a:t>
            </a:r>
            <a:r>
              <a:rPr lang="nl-NL" sz="3100" dirty="0"/>
              <a:t> </a:t>
            </a:r>
            <a:r>
              <a:rPr lang="nl-NL" sz="3100" dirty="0" err="1"/>
              <a:t>presentation</a:t>
            </a:r>
            <a:r>
              <a:rPr lang="nl-NL" sz="3100" dirty="0"/>
              <a:t> </a:t>
            </a:r>
            <a:r>
              <a:rPr lang="nl-NL" sz="3100" dirty="0" err="1"/>
              <a:t>title</a:t>
            </a:r>
            <a:r>
              <a:rPr lang="nl-NL" sz="3100" dirty="0"/>
              <a:t> </a:t>
            </a:r>
            <a:r>
              <a:rPr lang="nl-NL" sz="3100" dirty="0" err="1"/>
              <a:t>and</a:t>
            </a:r>
            <a:r>
              <a:rPr lang="nl-NL" sz="3100" dirty="0"/>
              <a:t> </a:t>
            </a:r>
            <a:r>
              <a:rPr lang="nl-NL" sz="3100" dirty="0" err="1"/>
              <a:t>author</a:t>
            </a:r>
            <a:r>
              <a:rPr lang="nl-NL" sz="3100" dirty="0"/>
              <a:t> information.</a:t>
            </a:r>
          </a:p>
          <a:p>
            <a:pPr marL="285750" indent="-285750"/>
            <a:endParaRPr lang="nl-NL" sz="3100" dirty="0"/>
          </a:p>
          <a:p>
            <a:pPr marL="285750" indent="-285750"/>
            <a:r>
              <a:rPr lang="nl-NL" sz="3100" dirty="0"/>
              <a:t>The </a:t>
            </a:r>
            <a:r>
              <a:rPr lang="nl-NL" sz="3100" dirty="0" err="1"/>
              <a:t>middle</a:t>
            </a:r>
            <a:r>
              <a:rPr lang="nl-NL" sz="3100" dirty="0"/>
              <a:t> slides (</a:t>
            </a:r>
            <a:r>
              <a:rPr lang="nl-NL" sz="3100" dirty="0" err="1"/>
              <a:t>see</a:t>
            </a:r>
            <a:r>
              <a:rPr lang="nl-NL" sz="3100" dirty="0"/>
              <a:t> page 4) must </a:t>
            </a:r>
            <a:r>
              <a:rPr lang="nl-NL" sz="3100" dirty="0" err="1"/>
              <a:t>include</a:t>
            </a:r>
            <a:r>
              <a:rPr lang="nl-NL" sz="3100" dirty="0"/>
              <a:t> </a:t>
            </a:r>
            <a:r>
              <a:rPr lang="nl-NL" sz="3100" dirty="0" err="1"/>
              <a:t>the</a:t>
            </a:r>
            <a:r>
              <a:rPr lang="nl-NL" sz="3100" dirty="0"/>
              <a:t> EAGE logo in </a:t>
            </a:r>
            <a:r>
              <a:rPr lang="nl-NL" sz="3100" dirty="0" err="1"/>
              <a:t>the</a:t>
            </a:r>
            <a:r>
              <a:rPr lang="nl-NL" sz="3100" dirty="0"/>
              <a:t> </a:t>
            </a:r>
            <a:r>
              <a:rPr lang="nl-NL" sz="3100" dirty="0" err="1"/>
              <a:t>bottom</a:t>
            </a:r>
            <a:r>
              <a:rPr lang="nl-NL" sz="3100" dirty="0"/>
              <a:t> right corner.</a:t>
            </a:r>
          </a:p>
          <a:p>
            <a:endParaRPr lang="nl-NL" sz="3100" dirty="0"/>
          </a:p>
          <a:p>
            <a:pPr marL="285750" indent="-285750"/>
            <a:r>
              <a:rPr lang="nl-NL" sz="3100" b="1" dirty="0"/>
              <a:t>We strongly prefer, in order to preserve the academic nature of the technical programme, that presenters limit the use of company or professional logos to the first and last slides of the presentation.</a:t>
            </a:r>
          </a:p>
          <a:p>
            <a:endParaRPr lang="nl-NL" sz="3100" b="1" dirty="0"/>
          </a:p>
          <a:p>
            <a:pPr marL="285750" indent="-285750"/>
            <a:r>
              <a:rPr lang="nl-NL" sz="3100" dirty="0"/>
              <a:t>Aside from these specifications, </a:t>
            </a:r>
            <a:r>
              <a:rPr lang="nl-NL" sz="3100" dirty="0" err="1"/>
              <a:t>all</a:t>
            </a:r>
            <a:r>
              <a:rPr lang="nl-NL" sz="3100" dirty="0"/>
              <a:t> information on the following slides constitute suggestions, and you may adapt the template to suit the purposes and shape of your presentation.</a:t>
            </a:r>
          </a:p>
          <a:p>
            <a:endParaRPr lang="nl-NL" sz="3100" dirty="0"/>
          </a:p>
          <a:p>
            <a:pPr marL="285750" indent="-285750"/>
            <a:r>
              <a:rPr lang="nl-NL" sz="3100" dirty="0"/>
              <a:t>We look forward to meeting you at the </a:t>
            </a:r>
            <a:r>
              <a:rPr lang="nl-NL" sz="3100" dirty="0" err="1"/>
              <a:t>Annual</a:t>
            </a:r>
            <a:r>
              <a:rPr lang="nl-NL" sz="3100" dirty="0"/>
              <a:t> 2021 in Amsterdam!  </a:t>
            </a:r>
          </a:p>
          <a:p>
            <a:endParaRPr lang="en-US" dirty="0"/>
          </a:p>
        </p:txBody>
      </p:sp>
    </p:spTree>
    <p:extLst>
      <p:ext uri="{BB962C8B-B14F-4D97-AF65-F5344CB8AC3E}">
        <p14:creationId xmlns:p14="http://schemas.microsoft.com/office/powerpoint/2010/main" val="109027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D8332-557D-AD40-8134-33D3F19E1D94}"/>
              </a:ext>
            </a:extLst>
          </p:cNvPr>
          <p:cNvSpPr>
            <a:spLocks noGrp="1"/>
          </p:cNvSpPr>
          <p:nvPr>
            <p:ph type="ctrTitle"/>
          </p:nvPr>
        </p:nvSpPr>
        <p:spPr>
          <a:xfrm>
            <a:off x="630195" y="2743200"/>
            <a:ext cx="10972800" cy="2375338"/>
          </a:xfrm>
        </p:spPr>
        <p:txBody>
          <a:bodyPr/>
          <a:lstStyle/>
          <a:p>
            <a:endParaRPr lang="en-NL" dirty="0"/>
          </a:p>
        </p:txBody>
      </p:sp>
      <p:sp>
        <p:nvSpPr>
          <p:cNvPr id="3" name="Subtitle 2">
            <a:extLst>
              <a:ext uri="{FF2B5EF4-FFF2-40B4-BE49-F238E27FC236}">
                <a16:creationId xmlns:a16="http://schemas.microsoft.com/office/drawing/2014/main" id="{ABFD0072-7E76-A045-86B3-E152F50910E1}"/>
              </a:ext>
            </a:extLst>
          </p:cNvPr>
          <p:cNvSpPr>
            <a:spLocks noGrp="1"/>
          </p:cNvSpPr>
          <p:nvPr>
            <p:ph type="subTitle" idx="1"/>
          </p:nvPr>
        </p:nvSpPr>
        <p:spPr/>
        <p:txBody>
          <a:bodyPr/>
          <a:lstStyle/>
          <a:p>
            <a:endParaRPr lang="en-NL"/>
          </a:p>
        </p:txBody>
      </p:sp>
    </p:spTree>
    <p:extLst>
      <p:ext uri="{BB962C8B-B14F-4D97-AF65-F5344CB8AC3E}">
        <p14:creationId xmlns:p14="http://schemas.microsoft.com/office/powerpoint/2010/main" val="1144491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243E3-C6D7-8A42-B62A-F425160A4A55}"/>
              </a:ext>
            </a:extLst>
          </p:cNvPr>
          <p:cNvSpPr>
            <a:spLocks noGrp="1"/>
          </p:cNvSpPr>
          <p:nvPr>
            <p:ph type="title"/>
          </p:nvPr>
        </p:nvSpPr>
        <p:spPr/>
        <p:txBody>
          <a:bodyPr/>
          <a:lstStyle/>
          <a:p>
            <a:endParaRPr lang="en-NL"/>
          </a:p>
        </p:txBody>
      </p:sp>
      <p:sp>
        <p:nvSpPr>
          <p:cNvPr id="3" name="Content Placeholder 2">
            <a:extLst>
              <a:ext uri="{FF2B5EF4-FFF2-40B4-BE49-F238E27FC236}">
                <a16:creationId xmlns:a16="http://schemas.microsoft.com/office/drawing/2014/main" id="{B5561280-3F64-E34D-864C-9B0801F2357F}"/>
              </a:ext>
            </a:extLst>
          </p:cNvPr>
          <p:cNvSpPr>
            <a:spLocks noGrp="1"/>
          </p:cNvSpPr>
          <p:nvPr>
            <p:ph idx="1"/>
          </p:nvPr>
        </p:nvSpPr>
        <p:spPr/>
        <p:txBody>
          <a:bodyPr/>
          <a:lstStyle/>
          <a:p>
            <a:endParaRPr lang="en-NL"/>
          </a:p>
        </p:txBody>
      </p:sp>
    </p:spTree>
    <p:extLst>
      <p:ext uri="{BB962C8B-B14F-4D97-AF65-F5344CB8AC3E}">
        <p14:creationId xmlns:p14="http://schemas.microsoft.com/office/powerpoint/2010/main" val="3427871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EE9B6-EFDE-8242-9E77-D69FB3C5EF47}"/>
              </a:ext>
            </a:extLst>
          </p:cNvPr>
          <p:cNvSpPr>
            <a:spLocks noGrp="1"/>
          </p:cNvSpPr>
          <p:nvPr>
            <p:ph type="title"/>
          </p:nvPr>
        </p:nvSpPr>
        <p:spPr/>
        <p:txBody>
          <a:bodyPr/>
          <a:lstStyle/>
          <a:p>
            <a:endParaRPr lang="en-NL"/>
          </a:p>
        </p:txBody>
      </p:sp>
      <p:sp>
        <p:nvSpPr>
          <p:cNvPr id="3" name="Content Placeholder 2">
            <a:extLst>
              <a:ext uri="{FF2B5EF4-FFF2-40B4-BE49-F238E27FC236}">
                <a16:creationId xmlns:a16="http://schemas.microsoft.com/office/drawing/2014/main" id="{A434CB52-DF25-AA42-AF90-BE6BCF7020C5}"/>
              </a:ext>
            </a:extLst>
          </p:cNvPr>
          <p:cNvSpPr>
            <a:spLocks noGrp="1"/>
          </p:cNvSpPr>
          <p:nvPr>
            <p:ph idx="1"/>
          </p:nvPr>
        </p:nvSpPr>
        <p:spPr/>
        <p:txBody>
          <a:bodyPr/>
          <a:lstStyle/>
          <a:p>
            <a:endParaRPr lang="en-NL"/>
          </a:p>
        </p:txBody>
      </p:sp>
    </p:spTree>
    <p:extLst>
      <p:ext uri="{BB962C8B-B14F-4D97-AF65-F5344CB8AC3E}">
        <p14:creationId xmlns:p14="http://schemas.microsoft.com/office/powerpoint/2010/main" val="4159224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19E54-A156-6843-BE89-CABFF7B16782}"/>
              </a:ext>
            </a:extLst>
          </p:cNvPr>
          <p:cNvSpPr>
            <a:spLocks noGrp="1"/>
          </p:cNvSpPr>
          <p:nvPr>
            <p:ph type="title"/>
          </p:nvPr>
        </p:nvSpPr>
        <p:spPr/>
        <p:txBody>
          <a:bodyPr>
            <a:normAutofit/>
          </a:bodyPr>
          <a:lstStyle/>
          <a:p>
            <a:r>
              <a:rPr lang="en-US" b="1" dirty="0">
                <a:latin typeface="+mj-lt"/>
              </a:rPr>
              <a:t>Acknowledgements / Thank You / Questions</a:t>
            </a:r>
            <a:endParaRPr lang="en-NL" b="1" dirty="0">
              <a:latin typeface="+mj-lt"/>
            </a:endParaRPr>
          </a:p>
        </p:txBody>
      </p:sp>
      <p:sp>
        <p:nvSpPr>
          <p:cNvPr id="3" name="Content Placeholder 2">
            <a:extLst>
              <a:ext uri="{FF2B5EF4-FFF2-40B4-BE49-F238E27FC236}">
                <a16:creationId xmlns:a16="http://schemas.microsoft.com/office/drawing/2014/main" id="{953B5FE6-76C2-3F4C-A9F4-E1629F8899CE}"/>
              </a:ext>
            </a:extLst>
          </p:cNvPr>
          <p:cNvSpPr>
            <a:spLocks noGrp="1"/>
          </p:cNvSpPr>
          <p:nvPr>
            <p:ph idx="1"/>
          </p:nvPr>
        </p:nvSpPr>
        <p:spPr/>
        <p:txBody>
          <a:bodyPr/>
          <a:lstStyle/>
          <a:p>
            <a:pPr marL="0" indent="0">
              <a:buNone/>
            </a:pPr>
            <a:r>
              <a:rPr lang="en-US" altLang="en-US" dirty="0">
                <a:solidFill>
                  <a:srgbClr val="000000"/>
                </a:solidFill>
                <a:latin typeface="Calibri" panose="020F0502020204030204" pitchFamily="34" charset="0"/>
                <a:cs typeface="Calibri" panose="020F0502020204030204" pitchFamily="34" charset="0"/>
              </a:rPr>
              <a:t>One-Column Format</a:t>
            </a:r>
          </a:p>
          <a:p>
            <a:pPr marL="0" indent="0">
              <a:buNone/>
            </a:pPr>
            <a:endParaRPr lang="en-US" altLang="en-US" dirty="0">
              <a:solidFill>
                <a:srgbClr val="000000"/>
              </a:solidFill>
              <a:latin typeface="Calibri" panose="020F0502020204030204" pitchFamily="34" charset="0"/>
              <a:cs typeface="Calibri" panose="020F0502020204030204" pitchFamily="34" charset="0"/>
            </a:endParaRPr>
          </a:p>
          <a:p>
            <a:pPr marL="0" indent="0">
              <a:buNone/>
            </a:pPr>
            <a:endParaRPr lang="en-US" altLang="en-US" dirty="0">
              <a:solidFill>
                <a:srgbClr val="000000"/>
              </a:solidFill>
              <a:latin typeface="Calibri" panose="020F0502020204030204" pitchFamily="34" charset="0"/>
              <a:cs typeface="Calibri" panose="020F0502020204030204" pitchFamily="34" charset="0"/>
            </a:endParaRPr>
          </a:p>
          <a:p>
            <a:pPr marL="0" indent="0">
              <a:buNone/>
            </a:pPr>
            <a:endParaRPr lang="en-US" altLang="en-US" dirty="0">
              <a:solidFill>
                <a:srgbClr val="000000"/>
              </a:solidFill>
              <a:latin typeface="Calibri" panose="020F0502020204030204" pitchFamily="34" charset="0"/>
              <a:cs typeface="Calibri" panose="020F0502020204030204" pitchFamily="34" charset="0"/>
            </a:endParaRPr>
          </a:p>
          <a:p>
            <a:pPr marL="0" indent="0">
              <a:buNone/>
            </a:pPr>
            <a:endParaRPr lang="en-US" altLang="en-US" dirty="0">
              <a:solidFill>
                <a:srgbClr val="000000"/>
              </a:solidFill>
              <a:latin typeface="Calibri" panose="020F0502020204030204" pitchFamily="34" charset="0"/>
              <a:cs typeface="Calibri" panose="020F0502020204030204" pitchFamily="34" charset="0"/>
            </a:endParaRPr>
          </a:p>
          <a:p>
            <a:pPr marL="0" indent="0">
              <a:buNone/>
            </a:pPr>
            <a:r>
              <a:rPr lang="en-US" altLang="en-US" dirty="0">
                <a:solidFill>
                  <a:srgbClr val="000000"/>
                </a:solidFill>
                <a:latin typeface="Calibri" panose="020F0502020204030204" pitchFamily="34" charset="0"/>
                <a:cs typeface="Calibri" panose="020F0502020204030204" pitchFamily="34" charset="0"/>
              </a:rPr>
              <a:t>Author, Company and/or Logo Information</a:t>
            </a:r>
          </a:p>
        </p:txBody>
      </p:sp>
    </p:spTree>
    <p:extLst>
      <p:ext uri="{BB962C8B-B14F-4D97-AF65-F5344CB8AC3E}">
        <p14:creationId xmlns:p14="http://schemas.microsoft.com/office/powerpoint/2010/main" val="3925938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207</Words>
  <Application>Microsoft Office PowerPoint</Application>
  <PresentationFormat>Widescreen</PresentationFormat>
  <Paragraphs>23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Office Theme</vt:lpstr>
      <vt:lpstr>TEMPLATE INSTRUCTION: DELETE AFTER READING</vt:lpstr>
      <vt:lpstr>PowerPoint Presentation</vt:lpstr>
      <vt:lpstr>PowerPoint Presentation</vt:lpstr>
      <vt:lpstr>PowerPoint Presentation</vt:lpstr>
      <vt:lpstr>Acknowledgements / Thank You /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Raluca Drugan</dc:creator>
  <cp:lastModifiedBy>Lea Bras</cp:lastModifiedBy>
  <cp:revision>6</cp:revision>
  <dcterms:created xsi:type="dcterms:W3CDTF">2021-02-23T10:27:09Z</dcterms:created>
  <dcterms:modified xsi:type="dcterms:W3CDTF">2021-07-19T13:34:25Z</dcterms:modified>
</cp:coreProperties>
</file>