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2"/>
  </p:normalViewPr>
  <p:slideViewPr>
    <p:cSldViewPr snapToGrid="0">
      <p:cViewPr varScale="1">
        <p:scale>
          <a:sx n="139" d="100"/>
          <a:sy n="139" d="100"/>
        </p:scale>
        <p:origin x="840" y="1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2744279b2e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2744279b2e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744279b2e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744279b2ed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744279b2ed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744279b2ed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744279b2ed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744279b2ed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744279b2ed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744279b2ed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Presentación en pantalla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8" baseType="lpstr">
      <vt:lpstr>Arial</vt:lpstr>
      <vt:lpstr>Simple Light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LUISA MARIA SANTANDER VELASCO</cp:lastModifiedBy>
  <cp:revision>1</cp:revision>
  <dcterms:modified xsi:type="dcterms:W3CDTF">2023-08-16T14:44:28Z</dcterms:modified>
</cp:coreProperties>
</file>