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gD3CWdW1M5Nh2j+JgHFJctW4XYw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9"/>
    <p:restoredTop sz="94707"/>
  </p:normalViewPr>
  <p:slideViewPr>
    <p:cSldViewPr snapToGrid="0">
      <p:cViewPr varScale="1">
        <p:scale>
          <a:sx n="148" d="100"/>
          <a:sy n="148" d="100"/>
        </p:scale>
        <p:origin x="11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5" Type="http://schemas.openxmlformats.org/officeDocument/2006/relationships/notesMaster" Target="notesMasters/notesMaster1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7337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D3C229-8692-EBBA-5D33-6CD10A5CD713}"/>
              </a:ext>
            </a:extLst>
          </p:cNvPr>
          <p:cNvSpPr txBox="1"/>
          <p:nvPr/>
        </p:nvSpPr>
        <p:spPr>
          <a:xfrm>
            <a:off x="9289256" y="6182721"/>
            <a:ext cx="22509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Thank you to our Platinum Sponsor</a:t>
            </a:r>
          </a:p>
        </p:txBody>
      </p:sp>
      <p:pic>
        <p:nvPicPr>
          <p:cNvPr id="5" name="Picture 4" descr="A picture containing font, logo, graphics, symbol&#10;&#10;Description automatically generated">
            <a:extLst>
              <a:ext uri="{FF2B5EF4-FFF2-40B4-BE49-F238E27FC236}">
                <a16:creationId xmlns:a16="http://schemas.microsoft.com/office/drawing/2014/main" id="{BC0EC548-E2ED-BFC4-6DF9-C3EBC822ED21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49168" y="6444331"/>
            <a:ext cx="1131114" cy="6132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92" name="Google Shape;92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93" name="Google Shape;93;p2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MY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5" name="Google Shape;95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6" name="Google Shape;96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MY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103" name="Google Shape;103;p3" descr="Graphical user interface, applicati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MY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16</Words>
  <Application>Microsoft Macintosh PowerPoint</Application>
  <PresentationFormat>Widescreen</PresentationFormat>
  <Paragraphs>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Jeanne Loh</dc:creator>
  <cp:lastModifiedBy>Diya Sapru</cp:lastModifiedBy>
  <cp:revision>5</cp:revision>
  <dcterms:created xsi:type="dcterms:W3CDTF">2022-06-27T13:03:48Z</dcterms:created>
  <dcterms:modified xsi:type="dcterms:W3CDTF">2023-06-15T09:03:45Z</dcterms:modified>
</cp:coreProperties>
</file>