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2"/>
  </p:normalViewPr>
  <p:slideViewPr>
    <p:cSldViewPr snapToGrid="0" snapToObjects="1">
      <p:cViewPr varScale="1">
        <p:scale>
          <a:sx n="90" d="100"/>
          <a:sy n="90" d="100"/>
        </p:scale>
        <p:origin x="23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9D23-53BC-2F46-ACBA-0D2492582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FDE72-AE2C-964F-A64E-3346FC382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694D-1E2F-8B41-AB7C-B548B1148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26DE-81E0-C749-AB98-9AB7C1B242E8}" type="datetimeFigureOut">
              <a:rPr lang="en-CO" smtClean="0"/>
              <a:t>7/8/21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42282-17FB-7D47-925D-CB092444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A7368-0F79-F649-8E8D-65FC42C58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1D23-E9F5-774D-8CD8-EF63170BE32A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108277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C3279-ACAB-184C-845D-20DAAA095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06A1D6-EDD1-9548-B310-FD9698C26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6F38B-7DBB-F648-9736-705966338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26DE-81E0-C749-AB98-9AB7C1B242E8}" type="datetimeFigureOut">
              <a:rPr lang="en-CO" smtClean="0"/>
              <a:t>7/8/21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EA05D-5330-8041-BB00-AC7EED737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72817-D4E1-A94D-88F3-719C45275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1D23-E9F5-774D-8CD8-EF63170BE32A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81821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579323-E095-8B42-8753-EB5ED568A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17A68-C00C-694D-8700-330F557C9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5E67E-4462-D74B-874C-35F28F0DF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26DE-81E0-C749-AB98-9AB7C1B242E8}" type="datetimeFigureOut">
              <a:rPr lang="en-CO" smtClean="0"/>
              <a:t>7/8/21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7FEDA-3B81-0948-873C-D19193DA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812F3-44E1-B64E-ADF1-C0D4B5A8A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1D23-E9F5-774D-8CD8-EF63170BE32A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69154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8E594-48A4-2843-98D3-F15C68330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E0821-D089-FB47-A2F9-2F9D528E3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3F01B-6095-334B-94CC-083323865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26DE-81E0-C749-AB98-9AB7C1B242E8}" type="datetimeFigureOut">
              <a:rPr lang="en-CO" smtClean="0"/>
              <a:t>7/8/21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F3E1F-71C0-4945-8048-39C482326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AAD30-E6EC-BD47-9135-E6E0B5678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1D23-E9F5-774D-8CD8-EF63170BE32A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04302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72BEE-5169-7643-948A-D48AD09EB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5C00E-7775-CE49-B2BD-FE374C66A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43DD1-3A1B-1E4B-A694-9E5F44CF0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26DE-81E0-C749-AB98-9AB7C1B242E8}" type="datetimeFigureOut">
              <a:rPr lang="en-CO" smtClean="0"/>
              <a:t>7/8/21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A7EE6-26AA-AE48-820C-A36D51D63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EB9E6-E3B2-0F4F-94D2-F8A4CC12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1D23-E9F5-774D-8CD8-EF63170BE32A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01426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C921D-EF66-3A4F-B549-761AB81A2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A2335-9C67-1644-A41B-BE6BCC9E8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8CD9A-6162-2542-BEBE-ABF1937E3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E944B-CD61-DE4E-B5A0-8E421E22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26DE-81E0-C749-AB98-9AB7C1B242E8}" type="datetimeFigureOut">
              <a:rPr lang="en-CO" smtClean="0"/>
              <a:t>7/8/21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0B377-8E13-954C-B056-3723C6C5C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DD144-D93F-1740-8458-697831B31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1D23-E9F5-774D-8CD8-EF63170BE32A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04270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011CD-FB48-1348-9A8C-85BD5C807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75D6A-81FB-434B-88A7-FD7E8E6B9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79B7F-F958-B047-8FFF-4DE8C39DB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E02CB-5D3C-A445-9AF2-F4C07D388A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DAE561-E42C-2F4D-83E3-C2B2089AE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45C808-9E79-F04B-9FEF-7FF97F35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26DE-81E0-C749-AB98-9AB7C1B242E8}" type="datetimeFigureOut">
              <a:rPr lang="en-CO" smtClean="0"/>
              <a:t>7/8/21</a:t>
            </a:fld>
            <a:endParaRPr lang="en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E3644-21F4-F048-8699-BC44FBFE4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271625-99D0-0043-9F18-44D82B72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1D23-E9F5-774D-8CD8-EF63170BE32A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37585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066E8-AF7A-EE40-869D-BC8D60675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67FD3A-0D4F-7F4D-A30C-C8FE20C8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26DE-81E0-C749-AB98-9AB7C1B242E8}" type="datetimeFigureOut">
              <a:rPr lang="en-CO" smtClean="0"/>
              <a:t>7/8/21</a:t>
            </a:fld>
            <a:endParaRPr lang="en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24CC4-BB82-B240-933F-891785076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58AC3-E4D4-D84A-9EAF-66EDAECCC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1D23-E9F5-774D-8CD8-EF63170BE32A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90194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5F48E2-4BBA-2B42-BE96-C84BE732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26DE-81E0-C749-AB98-9AB7C1B242E8}" type="datetimeFigureOut">
              <a:rPr lang="en-CO" smtClean="0"/>
              <a:t>7/8/21</a:t>
            </a:fld>
            <a:endParaRPr lang="en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305E61-DF6F-4E48-B2BF-6867D42FF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B65B9-BF8A-234F-AB07-9365FFFA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1D23-E9F5-774D-8CD8-EF63170BE32A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48544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32E1-5179-3E4A-97D2-907454702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2D8C1-810B-FB47-A608-63F36CD0A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90F86-5E70-0142-858B-99C14D079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9F42A-9A1D-634B-A751-5713A5E62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26DE-81E0-C749-AB98-9AB7C1B242E8}" type="datetimeFigureOut">
              <a:rPr lang="en-CO" smtClean="0"/>
              <a:t>7/8/21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7987D-2E45-E146-B506-A2346017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E286B-51B6-F946-B2D6-2D69B239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1D23-E9F5-774D-8CD8-EF63170BE32A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94857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9E115-C636-5444-8591-74C329AE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C6353C-279B-394E-A8A6-2F05F4BF9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BBF09-971A-5C4F-A233-4275B03CB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39FB9F-426C-C04C-BC75-7CD9A7A9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26DE-81E0-C749-AB98-9AB7C1B242E8}" type="datetimeFigureOut">
              <a:rPr lang="en-CO" smtClean="0"/>
              <a:t>7/8/21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8170BF-DA39-804F-A08D-7A693A0F0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70C2D-915E-084A-AA23-FDEF1ECE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1D23-E9F5-774D-8CD8-EF63170BE32A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45793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66743F-B840-C54A-8539-978C0FFD1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ABD68-8A01-6044-BCB7-9368B2B2C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52104-D81D-0F4F-9B5A-D271E557F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026DE-81E0-C749-AB98-9AB7C1B242E8}" type="datetimeFigureOut">
              <a:rPr lang="en-CO" smtClean="0"/>
              <a:t>7/8/21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217BC-8301-E04B-82CC-43C6903BB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16668-ED72-3543-B323-601CEC73A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81D23-E9F5-774D-8CD8-EF63170BE32A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86955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981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09E10-C2E1-FF44-964D-7607CB9C7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49987-676B-8E47-92F3-1F6C87C04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347578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EE616-48FC-7D40-BAAD-FCA1C32FE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DF9CE-2708-9548-91FF-62EB1ABF3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91207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63B77-512B-C448-9AA5-EDF8B6E70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C405E-7243-AF45-8780-D45831B3D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155667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2021-07-08T15:07:15Z</dcterms:created>
  <dcterms:modified xsi:type="dcterms:W3CDTF">2021-07-08T15:09:13Z</dcterms:modified>
</cp:coreProperties>
</file>