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2239625" cx="21599525"/>
  <p:notesSz cx="6858000" cy="91440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pxeWjJaHP2ZoCaGumYXyDbnJc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CenturyGothic-boldItalic.fntdata"/><Relationship Id="rId9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enturyGothic-regular.fntdata"/><Relationship Id="rId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524515" y="1714497"/>
            <a:ext cx="17228539" cy="1028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43560" lvl="0" marL="457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ts val="4960"/>
              <a:buChar char="•"/>
              <a:defRPr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98602" lvl="1" marL="9144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ts val="4252"/>
              <a:buChar char="•"/>
              <a:defRPr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3580" lvl="2" marL="1371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ts val="3543"/>
              <a:buChar char="•"/>
              <a:defRPr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101" lvl="3" marL="18288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ts val="3189"/>
              <a:buChar char="•"/>
              <a:defRPr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101" lvl="4" marL="22860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ts val="3189"/>
              <a:buChar char="•"/>
              <a:defRPr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type="title"/>
          </p:nvPr>
        </p:nvSpPr>
        <p:spPr>
          <a:xfrm>
            <a:off x="1484968" y="651647"/>
            <a:ext cx="18629590" cy="236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1484968" y="651647"/>
            <a:ext cx="18629590" cy="236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95"/>
              <a:buFont typeface="Calibri"/>
              <a:buNone/>
              <a:defRPr b="0" i="0" sz="7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1484968" y="3258233"/>
            <a:ext cx="18629590" cy="7765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43560" lvl="0" marL="457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Font typeface="Arial"/>
              <a:buChar char="•"/>
              <a:defRPr b="0" i="0" sz="4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98602" lvl="1" marL="9144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b="0" i="0" sz="42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3580" lvl="2" marL="13716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b="0" i="0" sz="35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101" lvl="3" marL="18288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b="0" i="0" sz="31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101" lvl="4" marL="22860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b="0" i="0" sz="31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101" lvl="5" marL="27432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b="0" i="0" sz="31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101" lvl="6" marL="32004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b="0" i="0" sz="31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101" lvl="7" marL="36576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b="0" i="0" sz="31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101" lvl="8" marL="4114800" marR="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b="0" i="0" sz="31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1484967" y="11344320"/>
            <a:ext cx="4859893" cy="651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7154843" y="11344320"/>
            <a:ext cx="7289840" cy="651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15254665" y="11344320"/>
            <a:ext cx="4859893" cy="651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 txBox="1"/>
          <p:nvPr>
            <p:ph type="title"/>
          </p:nvPr>
        </p:nvSpPr>
        <p:spPr>
          <a:xfrm>
            <a:off x="1484967" y="691809"/>
            <a:ext cx="18629590" cy="1067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0"/>
              <a:buFont typeface="Calibri"/>
              <a:buNone/>
            </a:pPr>
            <a:r>
              <a:rPr b="1" lang="nl-NL" sz="4960">
                <a:solidFill>
                  <a:srgbClr val="000000"/>
                </a:solidFill>
              </a:rPr>
              <a:t>TEMPLATE INSTRUCTION: DELETE AFTER READING</a:t>
            </a:r>
            <a:endParaRPr sz="4960"/>
          </a:p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1484967" y="1758821"/>
            <a:ext cx="18629590" cy="9229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04988" lvl="0" marL="4049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b="1" lang="nl-NL" sz="5500"/>
              <a:t>This PowerPoint Template for Poster Presentations is to be used for in online presentations only</a:t>
            </a:r>
            <a:r>
              <a:rPr b="1" lang="nl-NL" sz="5800"/>
              <a:t>!</a:t>
            </a:r>
            <a:endParaRPr sz="5800"/>
          </a:p>
          <a:p>
            <a:pPr indent="0" lvl="0" marL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 sz="5492"/>
          </a:p>
          <a:p>
            <a:pPr indent="-506273" lvl="0" marL="506235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5492"/>
              <a:t>Please create your e-Poster as a 1 page PDF file in </a:t>
            </a:r>
            <a:r>
              <a:rPr b="1" lang="nl-NL" sz="5492"/>
              <a:t>Landscape</a:t>
            </a:r>
            <a:r>
              <a:rPr lang="nl-NL" sz="5492"/>
              <a:t> orientation;</a:t>
            </a:r>
            <a:endParaRPr/>
          </a:p>
          <a:p>
            <a:pPr indent="-506273" lvl="0" marL="506235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5492"/>
              <a:t>Section titles are guidelines and may be changed;</a:t>
            </a:r>
            <a:endParaRPr/>
          </a:p>
          <a:p>
            <a:pPr indent="-506273" lvl="0" marL="506235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5492"/>
              <a:t>Quality: 300 DPI;</a:t>
            </a:r>
            <a:endParaRPr/>
          </a:p>
          <a:p>
            <a:pPr indent="-506273" lvl="0" marL="506235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5492"/>
              <a:t>Use font size 18 pt;</a:t>
            </a:r>
            <a:endParaRPr/>
          </a:p>
          <a:p>
            <a:pPr indent="-506273" lvl="0" marL="506235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5492"/>
              <a:t>Save the template (1 page) as PDF and store it as ”Poster XXXX FirstName LastName.pdf”, where:</a:t>
            </a:r>
            <a:endParaRPr/>
          </a:p>
          <a:p>
            <a:pPr indent="-506247" lvl="1" marL="131621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4784"/>
              <a:t>XXXX = the paper number of the presentation;</a:t>
            </a:r>
            <a:endParaRPr/>
          </a:p>
          <a:p>
            <a:pPr indent="-506247" lvl="1" marL="131621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4784"/>
              <a:t>FirstName – the first name of the presenter;</a:t>
            </a:r>
            <a:endParaRPr/>
          </a:p>
          <a:p>
            <a:pPr indent="-506247" lvl="1" marL="1316210" rtl="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4784"/>
              <a:t>LastName = the last name of the presenter.</a:t>
            </a:r>
            <a:endParaRPr/>
          </a:p>
          <a:p>
            <a:pPr indent="-314465" lvl="0" marL="506235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 sz="5492"/>
          </a:p>
          <a:p>
            <a:pPr indent="-506273" lvl="0" marL="506235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b="1" lang="nl-NL" sz="5492"/>
              <a:t>We strongly prefer, in order to preserve the academic nature of the technical programme, that presenters limit the use of company or professional logos to 1 in the lower right section of the slide.</a:t>
            </a:r>
            <a:endParaRPr/>
          </a:p>
          <a:p>
            <a:pPr indent="-506273" lvl="0" marL="506235" rtl="0" algn="l">
              <a:lnSpc>
                <a:spcPct val="90000"/>
              </a:lnSpc>
              <a:spcBef>
                <a:spcPts val="4172"/>
              </a:spcBef>
              <a:spcAft>
                <a:spcPts val="0"/>
              </a:spcAft>
              <a:buClr>
                <a:srgbClr val="3F3F3F"/>
              </a:buClr>
              <a:buSzPct val="100000"/>
              <a:buChar char="•"/>
            </a:pPr>
            <a:r>
              <a:rPr lang="nl-NL" sz="5492"/>
              <a:t>We look forward to meeting you at ECMOR 2022 in The Hague, The Netherlands!</a:t>
            </a:r>
            <a:endParaRPr/>
          </a:p>
          <a:p>
            <a:pPr indent="-231759" lvl="0" marL="404988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/>
        </p:nvSpPr>
        <p:spPr>
          <a:xfrm>
            <a:off x="614853" y="2270296"/>
            <a:ext cx="6258911" cy="35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7028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D17028"/>
                </a:solidFill>
                <a:latin typeface="Avenir"/>
                <a:ea typeface="Avenir"/>
                <a:cs typeface="Avenir"/>
                <a:sym typeface="Avenir"/>
              </a:rPr>
              <a:t>INTRODUCTION, AIM &amp; METHOD</a:t>
            </a:r>
            <a:endParaRPr b="1" i="0" sz="2000" u="none" cap="none" strike="noStrike">
              <a:solidFill>
                <a:srgbClr val="D1702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614854" y="2806321"/>
            <a:ext cx="6258911" cy="8844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your text here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14725761" y="2806321"/>
            <a:ext cx="6258911" cy="8844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your text here</a:t>
            </a:r>
            <a:endParaRPr/>
          </a:p>
        </p:txBody>
      </p:sp>
      <p:sp>
        <p:nvSpPr>
          <p:cNvPr id="28" name="Google Shape;28;p2"/>
          <p:cNvSpPr txBox="1"/>
          <p:nvPr/>
        </p:nvSpPr>
        <p:spPr>
          <a:xfrm>
            <a:off x="7670305" y="2270295"/>
            <a:ext cx="6258911" cy="35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7028"/>
              </a:buClr>
              <a:buSzPts val="2000"/>
              <a:buFont typeface="Arial"/>
              <a:buNone/>
            </a:pPr>
            <a:r>
              <a:rPr b="1" lang="nl-NL" sz="2000" u="none">
                <a:solidFill>
                  <a:srgbClr val="D17028"/>
                </a:solidFill>
                <a:latin typeface="Avenir"/>
                <a:ea typeface="Avenir"/>
                <a:cs typeface="Avenir"/>
                <a:sym typeface="Avenir"/>
              </a:rPr>
              <a:t>RESULTS</a:t>
            </a:r>
            <a:endParaRPr b="1" sz="2000" u="none">
              <a:solidFill>
                <a:srgbClr val="D1702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14725761" y="2270295"/>
            <a:ext cx="6258911" cy="35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7028"/>
              </a:buClr>
              <a:buSzPts val="2000"/>
              <a:buFont typeface="Arial"/>
              <a:buNone/>
            </a:pPr>
            <a:r>
              <a:rPr b="1" lang="nl-NL" sz="2000" u="none">
                <a:solidFill>
                  <a:srgbClr val="D17028"/>
                </a:solidFill>
                <a:latin typeface="Avenir"/>
                <a:ea typeface="Avenir"/>
                <a:cs typeface="Avenir"/>
                <a:sym typeface="Avenir"/>
              </a:rPr>
              <a:t>CONCLUSIONS &amp; ACKNOWLEDGEMENTS</a:t>
            </a:r>
            <a:endParaRPr b="1" sz="2000" u="none">
              <a:solidFill>
                <a:srgbClr val="D1702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7670304" y="2806321"/>
            <a:ext cx="6258911" cy="8844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your text here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3294676" y="207850"/>
            <a:ext cx="12342000" cy="1185900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PRESENTATION TITLE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nl-NL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Authors</a:t>
            </a:r>
            <a:endParaRPr b="0" i="1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2021-08-04T08:49:23Z</dcterms:created>
  <dc:creator>Microsoft Office User</dc:creator>
</cp:coreProperties>
</file>