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17"/>
    <p:restoredTop sz="94760"/>
  </p:normalViewPr>
  <p:slideViewPr>
    <p:cSldViewPr snapToGrid="0">
      <p:cViewPr varScale="1">
        <p:scale>
          <a:sx n="77" d="100"/>
          <a:sy n="77" d="100"/>
        </p:scale>
        <p:origin x="216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AEEC-243F-FDAA-8DAC-5DCCD47C1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B94FC-8C2A-D196-12E7-84CC7A81F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B2C26-C63A-BA0A-1186-4B2D63AC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498B-106C-384A-AC2E-E9F3B23264AD}" type="datetimeFigureOut">
              <a:rPr lang="en-NL" smtClean="0"/>
              <a:t>17/07/2025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88741-B5E1-9460-7435-1C60747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DB33A-73F5-148C-207D-6293F1B3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11E7-A39F-2440-8F3A-4518A5EC00B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3469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2714-DC6D-D9EA-3826-CF430111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799F8-CDD7-B775-F010-75890AD37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BBFFA-F45F-09E2-333B-E039AE57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498B-106C-384A-AC2E-E9F3B23264AD}" type="datetimeFigureOut">
              <a:rPr lang="en-NL" smtClean="0"/>
              <a:t>17/07/2025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B5080-5A8C-093F-D89E-09CDBA9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0C3E3-887B-984E-716A-9F832716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11E7-A39F-2440-8F3A-4518A5EC00B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2665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FCDC5-2BF2-DC10-4479-14848846A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D8AD6-78B7-5CB8-AA61-D30849F56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73964-208A-1ED6-8DF9-08A2EB2A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498B-106C-384A-AC2E-E9F3B23264AD}" type="datetimeFigureOut">
              <a:rPr lang="en-NL" smtClean="0"/>
              <a:t>17/07/2025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BFC74-CF69-9DA4-635E-E7A97942D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5F587-0CAF-A0FF-6E78-BBC3C532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11E7-A39F-2440-8F3A-4518A5EC00B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1862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D1E9-4D5E-41BB-7E54-813A60C9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2D68E-B618-C654-671E-D2A76B384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BF153-B670-D3CE-C196-F1BE207B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498B-106C-384A-AC2E-E9F3B23264AD}" type="datetimeFigureOut">
              <a:rPr lang="en-NL" smtClean="0"/>
              <a:t>17/07/2025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D681-6F64-727A-13D1-024F022B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2BF26-F57C-49E3-98EF-E9559578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11E7-A39F-2440-8F3A-4518A5EC00B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5095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0FE05-481B-8E40-578E-45EF5BA8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F956E-15C8-87BF-BD1C-3E78C8C4F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5C76A-287E-2985-A560-19EAA80C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498B-106C-384A-AC2E-E9F3B23264AD}" type="datetimeFigureOut">
              <a:rPr lang="en-NL" smtClean="0"/>
              <a:t>17/07/2025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755F3-F0F8-8001-9082-7A5E499F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6D345-31FC-E53F-6547-011CFD504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11E7-A39F-2440-8F3A-4518A5EC00B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1286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ACB97-BFE2-D2E4-106F-AF91B529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95C05-63AB-78BE-39A9-32606E7A8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19C68-7DB9-D08E-8D7A-D72CC1373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894A9-72F4-D9E1-10A1-AE220BD4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498B-106C-384A-AC2E-E9F3B23264AD}" type="datetimeFigureOut">
              <a:rPr lang="en-NL" smtClean="0"/>
              <a:t>17/07/2025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39A94-2380-AC52-963C-EAB9E524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6D200-A14C-6F61-7BA2-0479FB28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11E7-A39F-2440-8F3A-4518A5EC00B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2880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0780-1DFD-02F5-D1A6-8FE44D2B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05B57-1A51-E82B-857B-12C8EA186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F6C6D-DB39-738F-2D25-78FAAD752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69269-C5A0-4FE4-8A83-83357342D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91FAB-1A70-3AF4-2B0E-886652F63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767A8-8F09-A96A-2FD7-EB258F5A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498B-106C-384A-AC2E-E9F3B23264AD}" type="datetimeFigureOut">
              <a:rPr lang="en-NL" smtClean="0"/>
              <a:t>17/07/2025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9D025-EE5B-16EE-0759-512D2161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D1DC1-84B1-1601-C925-03642EB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11E7-A39F-2440-8F3A-4518A5EC00B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5075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E9D6-F2F3-1CEB-9324-6ECA33264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2322D-802C-5CC1-5B33-4F48C0B9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498B-106C-384A-AC2E-E9F3B23264AD}" type="datetimeFigureOut">
              <a:rPr lang="en-NL" smtClean="0"/>
              <a:t>17/07/2025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7E47C-FC81-52A5-6399-2CE04391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9B874-D4DC-0FE7-017C-F728FD23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11E7-A39F-2440-8F3A-4518A5EC00B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1303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81DB34-8EAD-865A-FDDF-DC6A6591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498B-106C-384A-AC2E-E9F3B23264AD}" type="datetimeFigureOut">
              <a:rPr lang="en-NL" smtClean="0"/>
              <a:t>17/07/2025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A2A2B2-B80D-14D7-58FF-B7388A1B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77C6C-6204-CEA3-26BB-DEC178BA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11E7-A39F-2440-8F3A-4518A5EC00B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331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6693-21F8-E1AA-AAE0-589308AE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0C06E-876E-8F67-D253-8078B286D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71003-6CC7-4BA5-0AA1-52817B168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B43F0-BB19-CBA3-A9BB-31961704B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498B-106C-384A-AC2E-E9F3B23264AD}" type="datetimeFigureOut">
              <a:rPr lang="en-NL" smtClean="0"/>
              <a:t>17/07/2025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F7AC2-3E8B-062F-75AF-B80AF7C8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C7461-3603-DFEC-58A4-C5CDE5D4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11E7-A39F-2440-8F3A-4518A5EC00B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9569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B444-F585-984D-26CF-E3DA1E80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4C98F-7E43-DA95-C034-8E1677D663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20EB9-73E8-D839-F42C-9D29FC760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78467-EE80-9F37-3C4C-38A132D2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498B-106C-384A-AC2E-E9F3B23264AD}" type="datetimeFigureOut">
              <a:rPr lang="en-NL" smtClean="0"/>
              <a:t>17/07/2025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20710-9F95-0767-FA33-B9EF8422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8B005-1440-A6AC-358A-635DE7F3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11E7-A39F-2440-8F3A-4518A5EC00B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5974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77EB5D-06F7-A9E0-E6D0-271CC444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CDE33-DCE3-0A2E-BF8E-E9AD433B9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2AC75-0265-92F5-66BD-CD589FFA7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BB498B-106C-384A-AC2E-E9F3B23264AD}" type="datetimeFigureOut">
              <a:rPr lang="en-NL" smtClean="0"/>
              <a:t>17/07/2025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F6240-7FFB-59A2-494F-9263B6207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35872-9239-4CBD-EAEE-0BA79ED2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6111E7-A39F-2440-8F3A-4518A5EC00B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6250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E4339-0DF0-DC64-98F0-D9270801F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3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alendar&#10;&#10;AI-generated content may be incorrect.">
            <a:extLst>
              <a:ext uri="{FF2B5EF4-FFF2-40B4-BE49-F238E27FC236}">
                <a16:creationId xmlns:a16="http://schemas.microsoft.com/office/drawing/2014/main" id="{C695A8CB-5969-5754-0229-F7A624EED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6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le with black lines&#10;&#10;AI-generated content may be incorrect.">
            <a:extLst>
              <a:ext uri="{FF2B5EF4-FFF2-40B4-BE49-F238E27FC236}">
                <a16:creationId xmlns:a16="http://schemas.microsoft.com/office/drawing/2014/main" id="{D9073BF5-0035-79B5-89E3-D7F68A5EF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17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Irina Kovalevska</dc:creator>
  <cp:lastModifiedBy>Irina Kovalevska</cp:lastModifiedBy>
  <cp:revision>3</cp:revision>
  <dcterms:created xsi:type="dcterms:W3CDTF">2025-07-17T08:35:24Z</dcterms:created>
  <dcterms:modified xsi:type="dcterms:W3CDTF">2025-07-17T08:48:37Z</dcterms:modified>
</cp:coreProperties>
</file>