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fd79af8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" name="Google Shape;58;g3efd79af822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efd79af82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3" name="Google Shape;63;g3efd79af822_0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efd79af82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3" name="Google Shape;73;g3efd79af822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 title="24562-NFR26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7" cy="51434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67" name="Google Shape;6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77313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3848725" y="2046341"/>
            <a:ext cx="1446600" cy="4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" name="Google Shape;69;p15"/>
          <p:cNvCxnSpPr/>
          <p:nvPr/>
        </p:nvCxnSpPr>
        <p:spPr>
          <a:xfrm>
            <a:off x="886522" y="2383574"/>
            <a:ext cx="7719600" cy="0"/>
          </a:xfrm>
          <a:prstGeom prst="straightConnector1">
            <a:avLst/>
          </a:prstGeom>
          <a:noFill/>
          <a:ln cap="flat" cmpd="sng" w="7150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" name="Google Shape;70;p15"/>
          <p:cNvSpPr txBox="1"/>
          <p:nvPr/>
        </p:nvSpPr>
        <p:spPr>
          <a:xfrm>
            <a:off x="3834898" y="2518230"/>
            <a:ext cx="1504200" cy="4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651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77" name="Google Shape;7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3738446" y="2421709"/>
            <a:ext cx="13902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