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799c95b15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799c95b15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799c95b1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799c95b1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99c95b15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99c95b15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799c95b15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799c95b15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99c95b15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99c95b15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014550" y="119025"/>
            <a:ext cx="552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93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EAGE Workshop on Pre-Salt Reservoir: from Exploration to Production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/>
        </p:nvSpPr>
        <p:spPr>
          <a:xfrm>
            <a:off x="1981000" y="706325"/>
            <a:ext cx="5863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