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Century Gothic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CenturyGothic-bold.fntdata"/><Relationship Id="rId12" Type="http://schemas.openxmlformats.org/officeDocument/2006/relationships/font" Target="fonts/CenturyGothic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CenturyGothic-boldItalic.fntdata"/><Relationship Id="rId14" Type="http://schemas.openxmlformats.org/officeDocument/2006/relationships/font" Target="fonts/CenturyGothic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4799c95b15_3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4799c95b15_3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4799c95b15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4799c95b15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799c95b15_3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799c95b15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4799c95b15_3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4799c95b15_3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799c95b15_3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799c95b15_3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/>
          <p:nvPr/>
        </p:nvSpPr>
        <p:spPr>
          <a:xfrm>
            <a:off x="3014550" y="119025"/>
            <a:ext cx="55221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937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First EAGE Workshop on Pre-Salt Reservoir: from Exploration to Production 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/>
        </p:nvSpPr>
        <p:spPr>
          <a:xfrm>
            <a:off x="1981000" y="706325"/>
            <a:ext cx="58638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413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