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4224000" cy="20104100"/>
  <p:notesSz cx="14224000" cy="201041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94"/>
  </p:normalViewPr>
  <p:slideViewPr>
    <p:cSldViewPr>
      <p:cViewPr varScale="1">
        <p:scale>
          <a:sx n="41" d="100"/>
          <a:sy n="41" d="100"/>
        </p:scale>
        <p:origin x="3144" y="2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66800" y="6232271"/>
            <a:ext cx="12090400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33600" y="11258296"/>
            <a:ext cx="9956800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11200" y="4623943"/>
            <a:ext cx="618744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325360" y="4623943"/>
            <a:ext cx="618744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38169" y="338138"/>
            <a:ext cx="13543657" cy="1218775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13162892" y="1439399"/>
            <a:ext cx="724535" cy="118110"/>
          </a:xfrm>
          <a:custGeom>
            <a:avLst/>
            <a:gdLst/>
            <a:ahLst/>
            <a:cxnLst/>
            <a:rect l="l" t="t" r="r" b="b"/>
            <a:pathLst>
              <a:path w="724534" h="118109">
                <a:moveTo>
                  <a:pt x="724254" y="0"/>
                </a:moveTo>
                <a:lnTo>
                  <a:pt x="0" y="0"/>
                </a:lnTo>
                <a:lnTo>
                  <a:pt x="0" y="117514"/>
                </a:lnTo>
                <a:lnTo>
                  <a:pt x="724254" y="117514"/>
                </a:lnTo>
                <a:lnTo>
                  <a:pt x="724254" y="0"/>
                </a:lnTo>
                <a:close/>
              </a:path>
            </a:pathLst>
          </a:custGeom>
          <a:solidFill>
            <a:srgbClr val="0072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54149" y="1439399"/>
            <a:ext cx="12809220" cy="118110"/>
          </a:xfrm>
          <a:custGeom>
            <a:avLst/>
            <a:gdLst/>
            <a:ahLst/>
            <a:cxnLst/>
            <a:rect l="l" t="t" r="r" b="b"/>
            <a:pathLst>
              <a:path w="12809219" h="118109">
                <a:moveTo>
                  <a:pt x="12808743" y="0"/>
                </a:moveTo>
                <a:lnTo>
                  <a:pt x="0" y="0"/>
                </a:lnTo>
                <a:lnTo>
                  <a:pt x="0" y="117514"/>
                </a:lnTo>
                <a:lnTo>
                  <a:pt x="12808743" y="117514"/>
                </a:lnTo>
                <a:lnTo>
                  <a:pt x="12808743" y="0"/>
                </a:lnTo>
                <a:close/>
              </a:path>
            </a:pathLst>
          </a:custGeom>
          <a:solidFill>
            <a:srgbClr val="F36F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54146" y="1439400"/>
            <a:ext cx="13533119" cy="0"/>
          </a:xfrm>
          <a:custGeom>
            <a:avLst/>
            <a:gdLst/>
            <a:ahLst/>
            <a:cxnLst/>
            <a:rect l="l" t="t" r="r" b="b"/>
            <a:pathLst>
              <a:path w="13533119">
                <a:moveTo>
                  <a:pt x="0" y="0"/>
                </a:moveTo>
                <a:lnTo>
                  <a:pt x="13533003" y="0"/>
                </a:lnTo>
              </a:path>
            </a:pathLst>
          </a:custGeom>
          <a:ln w="1192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08681" y="701616"/>
            <a:ext cx="1751964" cy="414020"/>
          </a:xfrm>
          <a:custGeom>
            <a:avLst/>
            <a:gdLst/>
            <a:ahLst/>
            <a:cxnLst/>
            <a:rect l="l" t="t" r="r" b="b"/>
            <a:pathLst>
              <a:path w="1751964" h="414019">
                <a:moveTo>
                  <a:pt x="1725185" y="8165"/>
                </a:moveTo>
                <a:lnTo>
                  <a:pt x="1342649" y="8165"/>
                </a:lnTo>
                <a:lnTo>
                  <a:pt x="1342649" y="35568"/>
                </a:lnTo>
                <a:lnTo>
                  <a:pt x="1367484" y="38520"/>
                </a:lnTo>
                <a:lnTo>
                  <a:pt x="1383465" y="47376"/>
                </a:lnTo>
                <a:lnTo>
                  <a:pt x="1392011" y="62137"/>
                </a:lnTo>
                <a:lnTo>
                  <a:pt x="1394544" y="82805"/>
                </a:lnTo>
                <a:lnTo>
                  <a:pt x="1394544" y="328297"/>
                </a:lnTo>
                <a:lnTo>
                  <a:pt x="1391519" y="351879"/>
                </a:lnTo>
                <a:lnTo>
                  <a:pt x="1382154" y="367369"/>
                </a:lnTo>
                <a:lnTo>
                  <a:pt x="1366010" y="375862"/>
                </a:lnTo>
                <a:lnTo>
                  <a:pt x="1342649" y="378450"/>
                </a:lnTo>
                <a:lnTo>
                  <a:pt x="1342649" y="405853"/>
                </a:lnTo>
                <a:lnTo>
                  <a:pt x="1733930" y="405853"/>
                </a:lnTo>
                <a:lnTo>
                  <a:pt x="1738793" y="378450"/>
                </a:lnTo>
                <a:lnTo>
                  <a:pt x="1572400" y="378450"/>
                </a:lnTo>
                <a:lnTo>
                  <a:pt x="1533834" y="374705"/>
                </a:lnTo>
                <a:lnTo>
                  <a:pt x="1510957" y="363798"/>
                </a:lnTo>
                <a:lnTo>
                  <a:pt x="1499997" y="346222"/>
                </a:lnTo>
                <a:lnTo>
                  <a:pt x="1497182" y="322469"/>
                </a:lnTo>
                <a:lnTo>
                  <a:pt x="1497182" y="210507"/>
                </a:lnTo>
                <a:lnTo>
                  <a:pt x="1682029" y="210507"/>
                </a:lnTo>
                <a:lnTo>
                  <a:pt x="1682029" y="183099"/>
                </a:lnTo>
                <a:lnTo>
                  <a:pt x="1497182" y="183099"/>
                </a:lnTo>
                <a:lnTo>
                  <a:pt x="1497182" y="35568"/>
                </a:lnTo>
                <a:lnTo>
                  <a:pt x="1725185" y="35568"/>
                </a:lnTo>
                <a:lnTo>
                  <a:pt x="1725185" y="8165"/>
                </a:lnTo>
                <a:close/>
              </a:path>
              <a:path w="1751964" h="414019">
                <a:moveTo>
                  <a:pt x="1751419" y="307306"/>
                </a:moveTo>
                <a:lnTo>
                  <a:pt x="1711186" y="307306"/>
                </a:lnTo>
                <a:lnTo>
                  <a:pt x="1675889" y="343514"/>
                </a:lnTo>
                <a:lnTo>
                  <a:pt x="1643544" y="365182"/>
                </a:lnTo>
                <a:lnTo>
                  <a:pt x="1610324" y="375697"/>
                </a:lnTo>
                <a:lnTo>
                  <a:pt x="1572400" y="378450"/>
                </a:lnTo>
                <a:lnTo>
                  <a:pt x="1738793" y="378450"/>
                </a:lnTo>
                <a:lnTo>
                  <a:pt x="1751419" y="307306"/>
                </a:lnTo>
                <a:close/>
              </a:path>
              <a:path w="1751964" h="414019">
                <a:moveTo>
                  <a:pt x="1682029" y="210507"/>
                </a:moveTo>
                <a:lnTo>
                  <a:pt x="1564240" y="210507"/>
                </a:lnTo>
                <a:lnTo>
                  <a:pt x="1594341" y="212639"/>
                </a:lnTo>
                <a:lnTo>
                  <a:pt x="1616572" y="220566"/>
                </a:lnTo>
                <a:lnTo>
                  <a:pt x="1632463" y="236583"/>
                </a:lnTo>
                <a:lnTo>
                  <a:pt x="1643543" y="262987"/>
                </a:lnTo>
                <a:lnTo>
                  <a:pt x="1682029" y="262987"/>
                </a:lnTo>
                <a:lnTo>
                  <a:pt x="1682029" y="210507"/>
                </a:lnTo>
                <a:close/>
              </a:path>
              <a:path w="1751964" h="414019">
                <a:moveTo>
                  <a:pt x="1682029" y="134115"/>
                </a:moveTo>
                <a:lnTo>
                  <a:pt x="1643543" y="134115"/>
                </a:lnTo>
                <a:lnTo>
                  <a:pt x="1634722" y="156530"/>
                </a:lnTo>
                <a:lnTo>
                  <a:pt x="1620218" y="171728"/>
                </a:lnTo>
                <a:lnTo>
                  <a:pt x="1598280" y="180365"/>
                </a:lnTo>
                <a:lnTo>
                  <a:pt x="1567157" y="183099"/>
                </a:lnTo>
                <a:lnTo>
                  <a:pt x="1682029" y="183099"/>
                </a:lnTo>
                <a:lnTo>
                  <a:pt x="1682029" y="134115"/>
                </a:lnTo>
                <a:close/>
              </a:path>
              <a:path w="1751964" h="414019">
                <a:moveTo>
                  <a:pt x="1725185" y="35568"/>
                </a:moveTo>
                <a:lnTo>
                  <a:pt x="1579397" y="35568"/>
                </a:lnTo>
                <a:lnTo>
                  <a:pt x="1611834" y="37919"/>
                </a:lnTo>
                <a:lnTo>
                  <a:pt x="1638149" y="46503"/>
                </a:lnTo>
                <a:lnTo>
                  <a:pt x="1662058" y="63614"/>
                </a:lnTo>
                <a:lnTo>
                  <a:pt x="1687278" y="91549"/>
                </a:lnTo>
                <a:lnTo>
                  <a:pt x="1725185" y="91549"/>
                </a:lnTo>
                <a:lnTo>
                  <a:pt x="1725185" y="35568"/>
                </a:lnTo>
                <a:close/>
              </a:path>
              <a:path w="1751964" h="414019">
                <a:moveTo>
                  <a:pt x="1119531" y="0"/>
                </a:moveTo>
                <a:lnTo>
                  <a:pt x="1065542" y="4579"/>
                </a:lnTo>
                <a:lnTo>
                  <a:pt x="1018265" y="17612"/>
                </a:lnTo>
                <a:lnTo>
                  <a:pt x="977849" y="38038"/>
                </a:lnTo>
                <a:lnTo>
                  <a:pt x="944444" y="64799"/>
                </a:lnTo>
                <a:lnTo>
                  <a:pt x="918202" y="96836"/>
                </a:lnTo>
                <a:lnTo>
                  <a:pt x="899271" y="133090"/>
                </a:lnTo>
                <a:lnTo>
                  <a:pt x="887803" y="172500"/>
                </a:lnTo>
                <a:lnTo>
                  <a:pt x="883947" y="214009"/>
                </a:lnTo>
                <a:lnTo>
                  <a:pt x="888012" y="258238"/>
                </a:lnTo>
                <a:lnTo>
                  <a:pt x="899956" y="297567"/>
                </a:lnTo>
                <a:lnTo>
                  <a:pt x="919403" y="331691"/>
                </a:lnTo>
                <a:lnTo>
                  <a:pt x="945977" y="360300"/>
                </a:lnTo>
                <a:lnTo>
                  <a:pt x="979303" y="383087"/>
                </a:lnTo>
                <a:lnTo>
                  <a:pt x="1019005" y="399745"/>
                </a:lnTo>
                <a:lnTo>
                  <a:pt x="1064705" y="409965"/>
                </a:lnTo>
                <a:lnTo>
                  <a:pt x="1116030" y="413440"/>
                </a:lnTo>
                <a:lnTo>
                  <a:pt x="1159145" y="411287"/>
                </a:lnTo>
                <a:lnTo>
                  <a:pt x="1205387" y="405500"/>
                </a:lnTo>
                <a:lnTo>
                  <a:pt x="1248570" y="397091"/>
                </a:lnTo>
                <a:lnTo>
                  <a:pt x="1282505" y="387069"/>
                </a:lnTo>
                <a:lnTo>
                  <a:pt x="1282504" y="386031"/>
                </a:lnTo>
                <a:lnTo>
                  <a:pt x="1131193" y="386031"/>
                </a:lnTo>
                <a:lnTo>
                  <a:pt x="1091856" y="380440"/>
                </a:lnTo>
                <a:lnTo>
                  <a:pt x="1032135" y="337413"/>
                </a:lnTo>
                <a:lnTo>
                  <a:pt x="1012626" y="301110"/>
                </a:lnTo>
                <a:lnTo>
                  <a:pt x="1000599" y="255705"/>
                </a:lnTo>
                <a:lnTo>
                  <a:pt x="996493" y="201763"/>
                </a:lnTo>
                <a:lnTo>
                  <a:pt x="1001535" y="140412"/>
                </a:lnTo>
                <a:lnTo>
                  <a:pt x="1016402" y="91770"/>
                </a:lnTo>
                <a:lnTo>
                  <a:pt x="1040701" y="56368"/>
                </a:lnTo>
                <a:lnTo>
                  <a:pt x="1074041" y="34737"/>
                </a:lnTo>
                <a:lnTo>
                  <a:pt x="1116030" y="27408"/>
                </a:lnTo>
                <a:lnTo>
                  <a:pt x="1264842" y="27408"/>
                </a:lnTo>
                <a:lnTo>
                  <a:pt x="1250471" y="20662"/>
                </a:lnTo>
                <a:lnTo>
                  <a:pt x="1210235" y="9474"/>
                </a:lnTo>
                <a:lnTo>
                  <a:pt x="1165319" y="2441"/>
                </a:lnTo>
                <a:lnTo>
                  <a:pt x="1119531" y="0"/>
                </a:lnTo>
                <a:close/>
              </a:path>
              <a:path w="1751964" h="414019">
                <a:moveTo>
                  <a:pt x="1327087" y="210507"/>
                </a:moveTo>
                <a:lnTo>
                  <a:pt x="1134962" y="210507"/>
                </a:lnTo>
                <a:lnTo>
                  <a:pt x="1134962" y="237910"/>
                </a:lnTo>
                <a:lnTo>
                  <a:pt x="1155314" y="240847"/>
                </a:lnTo>
                <a:lnTo>
                  <a:pt x="1168906" y="249480"/>
                </a:lnTo>
                <a:lnTo>
                  <a:pt x="1176695" y="263545"/>
                </a:lnTo>
                <a:lnTo>
                  <a:pt x="1179640" y="282778"/>
                </a:lnTo>
                <a:lnTo>
                  <a:pt x="1179675" y="375288"/>
                </a:lnTo>
                <a:lnTo>
                  <a:pt x="1168484" y="379934"/>
                </a:lnTo>
                <a:lnTo>
                  <a:pt x="1156872" y="383297"/>
                </a:lnTo>
                <a:lnTo>
                  <a:pt x="1144542" y="385342"/>
                </a:lnTo>
                <a:lnTo>
                  <a:pt x="1131193" y="386031"/>
                </a:lnTo>
                <a:lnTo>
                  <a:pt x="1282504" y="386031"/>
                </a:lnTo>
                <a:lnTo>
                  <a:pt x="1282415" y="282778"/>
                </a:lnTo>
                <a:lnTo>
                  <a:pt x="1306735" y="240847"/>
                </a:lnTo>
                <a:lnTo>
                  <a:pt x="1327087" y="237910"/>
                </a:lnTo>
                <a:lnTo>
                  <a:pt x="1327087" y="210507"/>
                </a:lnTo>
                <a:close/>
              </a:path>
              <a:path w="1751964" h="414019">
                <a:moveTo>
                  <a:pt x="1264842" y="27408"/>
                </a:moveTo>
                <a:lnTo>
                  <a:pt x="1116030" y="27408"/>
                </a:lnTo>
                <a:lnTo>
                  <a:pt x="1157753" y="35635"/>
                </a:lnTo>
                <a:lnTo>
                  <a:pt x="1195702" y="58239"/>
                </a:lnTo>
                <a:lnTo>
                  <a:pt x="1227636" y="92104"/>
                </a:lnTo>
                <a:lnTo>
                  <a:pt x="1251314" y="134115"/>
                </a:lnTo>
                <a:lnTo>
                  <a:pt x="1282224" y="134115"/>
                </a:lnTo>
                <a:lnTo>
                  <a:pt x="1282224" y="35568"/>
                </a:lnTo>
                <a:lnTo>
                  <a:pt x="1264842" y="27408"/>
                </a:lnTo>
                <a:close/>
              </a:path>
              <a:path w="1751964" h="414019">
                <a:moveTo>
                  <a:pt x="705983" y="8165"/>
                </a:moveTo>
                <a:lnTo>
                  <a:pt x="596933" y="8165"/>
                </a:lnTo>
                <a:lnTo>
                  <a:pt x="610348" y="35568"/>
                </a:lnTo>
                <a:lnTo>
                  <a:pt x="496054" y="326555"/>
                </a:lnTo>
                <a:lnTo>
                  <a:pt x="487390" y="345404"/>
                </a:lnTo>
                <a:lnTo>
                  <a:pt x="476157" y="360152"/>
                </a:lnTo>
                <a:lnTo>
                  <a:pt x="459566" y="371076"/>
                </a:lnTo>
                <a:lnTo>
                  <a:pt x="434830" y="378450"/>
                </a:lnTo>
                <a:lnTo>
                  <a:pt x="434830" y="405853"/>
                </a:lnTo>
                <a:lnTo>
                  <a:pt x="571862" y="405853"/>
                </a:lnTo>
                <a:lnTo>
                  <a:pt x="571862" y="378450"/>
                </a:lnTo>
                <a:lnTo>
                  <a:pt x="549301" y="371395"/>
                </a:lnTo>
                <a:lnTo>
                  <a:pt x="537018" y="357017"/>
                </a:lnTo>
                <a:lnTo>
                  <a:pt x="534139" y="336298"/>
                </a:lnTo>
                <a:lnTo>
                  <a:pt x="539789" y="310223"/>
                </a:lnTo>
                <a:lnTo>
                  <a:pt x="565897" y="237910"/>
                </a:lnTo>
                <a:lnTo>
                  <a:pt x="795309" y="237910"/>
                </a:lnTo>
                <a:lnTo>
                  <a:pt x="784654" y="210507"/>
                </a:lnTo>
                <a:lnTo>
                  <a:pt x="575787" y="210507"/>
                </a:lnTo>
                <a:lnTo>
                  <a:pt x="623757" y="75223"/>
                </a:lnTo>
                <a:lnTo>
                  <a:pt x="732056" y="75223"/>
                </a:lnTo>
                <a:lnTo>
                  <a:pt x="705983" y="8165"/>
                </a:lnTo>
                <a:close/>
              </a:path>
              <a:path w="1751964" h="414019">
                <a:moveTo>
                  <a:pt x="795309" y="237910"/>
                </a:moveTo>
                <a:lnTo>
                  <a:pt x="687546" y="237910"/>
                </a:lnTo>
                <a:lnTo>
                  <a:pt x="721146" y="323638"/>
                </a:lnTo>
                <a:lnTo>
                  <a:pt x="727159" y="346716"/>
                </a:lnTo>
                <a:lnTo>
                  <a:pt x="723769" y="363069"/>
                </a:lnTo>
                <a:lnTo>
                  <a:pt x="710318" y="373410"/>
                </a:lnTo>
                <a:lnTo>
                  <a:pt x="686150" y="378450"/>
                </a:lnTo>
                <a:lnTo>
                  <a:pt x="686150" y="405853"/>
                </a:lnTo>
                <a:lnTo>
                  <a:pt x="883255" y="405853"/>
                </a:lnTo>
                <a:lnTo>
                  <a:pt x="883255" y="378450"/>
                </a:lnTo>
                <a:lnTo>
                  <a:pt x="866864" y="375653"/>
                </a:lnTo>
                <a:lnTo>
                  <a:pt x="853151" y="367006"/>
                </a:lnTo>
                <a:lnTo>
                  <a:pt x="841517" y="352128"/>
                </a:lnTo>
                <a:lnTo>
                  <a:pt x="831360" y="330635"/>
                </a:lnTo>
                <a:lnTo>
                  <a:pt x="795309" y="237910"/>
                </a:lnTo>
                <a:close/>
              </a:path>
              <a:path w="1751964" h="414019">
                <a:moveTo>
                  <a:pt x="732056" y="75223"/>
                </a:moveTo>
                <a:lnTo>
                  <a:pt x="623757" y="75223"/>
                </a:lnTo>
                <a:lnTo>
                  <a:pt x="677119" y="210507"/>
                </a:lnTo>
                <a:lnTo>
                  <a:pt x="784654" y="210507"/>
                </a:lnTo>
                <a:lnTo>
                  <a:pt x="732056" y="75223"/>
                </a:lnTo>
                <a:close/>
              </a:path>
              <a:path w="1751964" h="414019">
                <a:moveTo>
                  <a:pt x="382530" y="8165"/>
                </a:moveTo>
                <a:lnTo>
                  <a:pt x="0" y="8165"/>
                </a:lnTo>
                <a:lnTo>
                  <a:pt x="0" y="35568"/>
                </a:lnTo>
                <a:lnTo>
                  <a:pt x="24835" y="38520"/>
                </a:lnTo>
                <a:lnTo>
                  <a:pt x="40815" y="47376"/>
                </a:lnTo>
                <a:lnTo>
                  <a:pt x="49361" y="62137"/>
                </a:lnTo>
                <a:lnTo>
                  <a:pt x="51894" y="82805"/>
                </a:lnTo>
                <a:lnTo>
                  <a:pt x="51894" y="328297"/>
                </a:lnTo>
                <a:lnTo>
                  <a:pt x="48870" y="351879"/>
                </a:lnTo>
                <a:lnTo>
                  <a:pt x="39504" y="367369"/>
                </a:lnTo>
                <a:lnTo>
                  <a:pt x="23360" y="375862"/>
                </a:lnTo>
                <a:lnTo>
                  <a:pt x="0" y="378450"/>
                </a:lnTo>
                <a:lnTo>
                  <a:pt x="0" y="405853"/>
                </a:lnTo>
                <a:lnTo>
                  <a:pt x="391274" y="405853"/>
                </a:lnTo>
                <a:lnTo>
                  <a:pt x="396139" y="378450"/>
                </a:lnTo>
                <a:lnTo>
                  <a:pt x="229750" y="378450"/>
                </a:lnTo>
                <a:lnTo>
                  <a:pt x="191181" y="374705"/>
                </a:lnTo>
                <a:lnTo>
                  <a:pt x="168303" y="363798"/>
                </a:lnTo>
                <a:lnTo>
                  <a:pt x="157342" y="346222"/>
                </a:lnTo>
                <a:lnTo>
                  <a:pt x="154527" y="322469"/>
                </a:lnTo>
                <a:lnTo>
                  <a:pt x="154527" y="210507"/>
                </a:lnTo>
                <a:lnTo>
                  <a:pt x="339374" y="210507"/>
                </a:lnTo>
                <a:lnTo>
                  <a:pt x="339374" y="183099"/>
                </a:lnTo>
                <a:lnTo>
                  <a:pt x="154527" y="183099"/>
                </a:lnTo>
                <a:lnTo>
                  <a:pt x="154527" y="35568"/>
                </a:lnTo>
                <a:lnTo>
                  <a:pt x="382530" y="35568"/>
                </a:lnTo>
                <a:lnTo>
                  <a:pt x="382530" y="8165"/>
                </a:lnTo>
                <a:close/>
              </a:path>
              <a:path w="1751964" h="414019">
                <a:moveTo>
                  <a:pt x="408769" y="307306"/>
                </a:moveTo>
                <a:lnTo>
                  <a:pt x="368536" y="307306"/>
                </a:lnTo>
                <a:lnTo>
                  <a:pt x="333238" y="343514"/>
                </a:lnTo>
                <a:lnTo>
                  <a:pt x="300892" y="365182"/>
                </a:lnTo>
                <a:lnTo>
                  <a:pt x="267672" y="375697"/>
                </a:lnTo>
                <a:lnTo>
                  <a:pt x="229750" y="378450"/>
                </a:lnTo>
                <a:lnTo>
                  <a:pt x="396139" y="378450"/>
                </a:lnTo>
                <a:lnTo>
                  <a:pt x="408769" y="307306"/>
                </a:lnTo>
                <a:close/>
              </a:path>
              <a:path w="1751964" h="414019">
                <a:moveTo>
                  <a:pt x="339374" y="210507"/>
                </a:moveTo>
                <a:lnTo>
                  <a:pt x="221584" y="210507"/>
                </a:lnTo>
                <a:lnTo>
                  <a:pt x="251688" y="212639"/>
                </a:lnTo>
                <a:lnTo>
                  <a:pt x="273919" y="220566"/>
                </a:lnTo>
                <a:lnTo>
                  <a:pt x="289809" y="236583"/>
                </a:lnTo>
                <a:lnTo>
                  <a:pt x="300888" y="262987"/>
                </a:lnTo>
                <a:lnTo>
                  <a:pt x="339374" y="262987"/>
                </a:lnTo>
                <a:lnTo>
                  <a:pt x="339374" y="210507"/>
                </a:lnTo>
                <a:close/>
              </a:path>
              <a:path w="1751964" h="414019">
                <a:moveTo>
                  <a:pt x="339374" y="134115"/>
                </a:moveTo>
                <a:lnTo>
                  <a:pt x="300888" y="134115"/>
                </a:lnTo>
                <a:lnTo>
                  <a:pt x="292070" y="156530"/>
                </a:lnTo>
                <a:lnTo>
                  <a:pt x="277565" y="171728"/>
                </a:lnTo>
                <a:lnTo>
                  <a:pt x="255625" y="180365"/>
                </a:lnTo>
                <a:lnTo>
                  <a:pt x="224501" y="183099"/>
                </a:lnTo>
                <a:lnTo>
                  <a:pt x="339374" y="183099"/>
                </a:lnTo>
                <a:lnTo>
                  <a:pt x="339374" y="134115"/>
                </a:lnTo>
                <a:close/>
              </a:path>
              <a:path w="1751964" h="414019">
                <a:moveTo>
                  <a:pt x="382530" y="35568"/>
                </a:moveTo>
                <a:lnTo>
                  <a:pt x="236747" y="35568"/>
                </a:lnTo>
                <a:lnTo>
                  <a:pt x="269181" y="37919"/>
                </a:lnTo>
                <a:lnTo>
                  <a:pt x="295495" y="46503"/>
                </a:lnTo>
                <a:lnTo>
                  <a:pt x="319405" y="63614"/>
                </a:lnTo>
                <a:lnTo>
                  <a:pt x="344629" y="91549"/>
                </a:lnTo>
                <a:lnTo>
                  <a:pt x="382530" y="91549"/>
                </a:lnTo>
                <a:lnTo>
                  <a:pt x="382530" y="3556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3168854" y="338145"/>
            <a:ext cx="0" cy="1219200"/>
          </a:xfrm>
          <a:custGeom>
            <a:avLst/>
            <a:gdLst/>
            <a:ahLst/>
            <a:cxnLst/>
            <a:rect l="l" t="t" r="r" b="b"/>
            <a:pathLst>
              <a:path h="1219200">
                <a:moveTo>
                  <a:pt x="0" y="1218770"/>
                </a:moveTo>
                <a:lnTo>
                  <a:pt x="0" y="0"/>
                </a:lnTo>
              </a:path>
            </a:pathLst>
          </a:custGeom>
          <a:ln w="1192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0529726" y="481862"/>
            <a:ext cx="3348354" cy="802005"/>
          </a:xfrm>
          <a:custGeom>
            <a:avLst/>
            <a:gdLst/>
            <a:ahLst/>
            <a:cxnLst/>
            <a:rect l="l" t="t" r="r" b="b"/>
            <a:pathLst>
              <a:path w="3348355" h="802005">
                <a:moveTo>
                  <a:pt x="3347870" y="0"/>
                </a:moveTo>
                <a:lnTo>
                  <a:pt x="0" y="0"/>
                </a:lnTo>
                <a:lnTo>
                  <a:pt x="0" y="801810"/>
                </a:lnTo>
                <a:lnTo>
                  <a:pt x="3347870" y="801810"/>
                </a:lnTo>
                <a:lnTo>
                  <a:pt x="33478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0891738" y="1130363"/>
            <a:ext cx="118745" cy="44450"/>
          </a:xfrm>
          <a:custGeom>
            <a:avLst/>
            <a:gdLst/>
            <a:ahLst/>
            <a:cxnLst/>
            <a:rect l="l" t="t" r="r" b="b"/>
            <a:pathLst>
              <a:path w="118745" h="44450">
                <a:moveTo>
                  <a:pt x="116506" y="0"/>
                </a:moveTo>
                <a:lnTo>
                  <a:pt x="1849" y="0"/>
                </a:lnTo>
                <a:lnTo>
                  <a:pt x="0" y="1849"/>
                </a:lnTo>
                <a:lnTo>
                  <a:pt x="0" y="42535"/>
                </a:lnTo>
                <a:lnTo>
                  <a:pt x="1849" y="44384"/>
                </a:lnTo>
                <a:lnTo>
                  <a:pt x="116506" y="44384"/>
                </a:lnTo>
                <a:lnTo>
                  <a:pt x="118355" y="42535"/>
                </a:lnTo>
                <a:lnTo>
                  <a:pt x="118355" y="4437"/>
                </a:lnTo>
                <a:lnTo>
                  <a:pt x="118355" y="1849"/>
                </a:lnTo>
                <a:lnTo>
                  <a:pt x="116506" y="0"/>
                </a:lnTo>
                <a:close/>
              </a:path>
            </a:pathLst>
          </a:custGeom>
          <a:solidFill>
            <a:srgbClr val="0072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0676534" y="590180"/>
            <a:ext cx="2477770" cy="586105"/>
          </a:xfrm>
          <a:custGeom>
            <a:avLst/>
            <a:gdLst/>
            <a:ahLst/>
            <a:cxnLst/>
            <a:rect l="l" t="t" r="r" b="b"/>
            <a:pathLst>
              <a:path w="2477769" h="586105">
                <a:moveTo>
                  <a:pt x="136474" y="49187"/>
                </a:moveTo>
                <a:lnTo>
                  <a:pt x="135115" y="41795"/>
                </a:lnTo>
                <a:lnTo>
                  <a:pt x="132918" y="29819"/>
                </a:lnTo>
                <a:lnTo>
                  <a:pt x="122974" y="14605"/>
                </a:lnTo>
                <a:lnTo>
                  <a:pt x="107772" y="4660"/>
                </a:lnTo>
                <a:lnTo>
                  <a:pt x="92100" y="1790"/>
                </a:lnTo>
                <a:lnTo>
                  <a:pt x="92100" y="47701"/>
                </a:lnTo>
                <a:lnTo>
                  <a:pt x="92100" y="113550"/>
                </a:lnTo>
                <a:lnTo>
                  <a:pt x="86182" y="119456"/>
                </a:lnTo>
                <a:lnTo>
                  <a:pt x="45491" y="119456"/>
                </a:lnTo>
                <a:lnTo>
                  <a:pt x="45491" y="41795"/>
                </a:lnTo>
                <a:lnTo>
                  <a:pt x="86182" y="41795"/>
                </a:lnTo>
                <a:lnTo>
                  <a:pt x="92100" y="47701"/>
                </a:lnTo>
                <a:lnTo>
                  <a:pt x="92100" y="1790"/>
                </a:lnTo>
                <a:lnTo>
                  <a:pt x="88392" y="1104"/>
                </a:lnTo>
                <a:lnTo>
                  <a:pt x="2959" y="1104"/>
                </a:lnTo>
                <a:lnTo>
                  <a:pt x="1104" y="2959"/>
                </a:lnTo>
                <a:lnTo>
                  <a:pt x="1104" y="258165"/>
                </a:lnTo>
                <a:lnTo>
                  <a:pt x="2959" y="260007"/>
                </a:lnTo>
                <a:lnTo>
                  <a:pt x="43637" y="260007"/>
                </a:lnTo>
                <a:lnTo>
                  <a:pt x="45491" y="258165"/>
                </a:lnTo>
                <a:lnTo>
                  <a:pt x="45491" y="160883"/>
                </a:lnTo>
                <a:lnTo>
                  <a:pt x="88392" y="160883"/>
                </a:lnTo>
                <a:lnTo>
                  <a:pt x="132918" y="132181"/>
                </a:lnTo>
                <a:lnTo>
                  <a:pt x="136474" y="112801"/>
                </a:lnTo>
                <a:lnTo>
                  <a:pt x="136474" y="49187"/>
                </a:lnTo>
                <a:close/>
              </a:path>
              <a:path w="2477769" h="586105">
                <a:moveTo>
                  <a:pt x="137223" y="372643"/>
                </a:moveTo>
                <a:lnTo>
                  <a:pt x="135851" y="365239"/>
                </a:lnTo>
                <a:lnTo>
                  <a:pt x="133654" y="353263"/>
                </a:lnTo>
                <a:lnTo>
                  <a:pt x="123723" y="338061"/>
                </a:lnTo>
                <a:lnTo>
                  <a:pt x="108508" y="328117"/>
                </a:lnTo>
                <a:lnTo>
                  <a:pt x="89141" y="324561"/>
                </a:lnTo>
                <a:lnTo>
                  <a:pt x="48082" y="324561"/>
                </a:lnTo>
                <a:lnTo>
                  <a:pt x="28714" y="328117"/>
                </a:lnTo>
                <a:lnTo>
                  <a:pt x="13500" y="338061"/>
                </a:lnTo>
                <a:lnTo>
                  <a:pt x="3556" y="353263"/>
                </a:lnTo>
                <a:lnTo>
                  <a:pt x="0" y="372643"/>
                </a:lnTo>
                <a:lnTo>
                  <a:pt x="0" y="537591"/>
                </a:lnTo>
                <a:lnTo>
                  <a:pt x="3556" y="556971"/>
                </a:lnTo>
                <a:lnTo>
                  <a:pt x="13500" y="572185"/>
                </a:lnTo>
                <a:lnTo>
                  <a:pt x="28714" y="582117"/>
                </a:lnTo>
                <a:lnTo>
                  <a:pt x="48082" y="585685"/>
                </a:lnTo>
                <a:lnTo>
                  <a:pt x="89141" y="585685"/>
                </a:lnTo>
                <a:lnTo>
                  <a:pt x="108508" y="582117"/>
                </a:lnTo>
                <a:lnTo>
                  <a:pt x="123723" y="572185"/>
                </a:lnTo>
                <a:lnTo>
                  <a:pt x="133654" y="556971"/>
                </a:lnTo>
                <a:lnTo>
                  <a:pt x="135991" y="544258"/>
                </a:lnTo>
                <a:lnTo>
                  <a:pt x="137223" y="537591"/>
                </a:lnTo>
                <a:lnTo>
                  <a:pt x="137223" y="442899"/>
                </a:lnTo>
                <a:lnTo>
                  <a:pt x="135369" y="441058"/>
                </a:lnTo>
                <a:lnTo>
                  <a:pt x="132778" y="441058"/>
                </a:lnTo>
                <a:lnTo>
                  <a:pt x="72123" y="440690"/>
                </a:lnTo>
                <a:lnTo>
                  <a:pt x="69532" y="440690"/>
                </a:lnTo>
                <a:lnTo>
                  <a:pt x="67691" y="442544"/>
                </a:lnTo>
                <a:lnTo>
                  <a:pt x="67691" y="480263"/>
                </a:lnTo>
                <a:lnTo>
                  <a:pt x="69532" y="482117"/>
                </a:lnTo>
                <a:lnTo>
                  <a:pt x="72123" y="482117"/>
                </a:lnTo>
                <a:lnTo>
                  <a:pt x="92837" y="482485"/>
                </a:lnTo>
                <a:lnTo>
                  <a:pt x="92837" y="538708"/>
                </a:lnTo>
                <a:lnTo>
                  <a:pt x="87287" y="544258"/>
                </a:lnTo>
                <a:lnTo>
                  <a:pt x="49936" y="544258"/>
                </a:lnTo>
                <a:lnTo>
                  <a:pt x="44386" y="538708"/>
                </a:lnTo>
                <a:lnTo>
                  <a:pt x="44386" y="370789"/>
                </a:lnTo>
                <a:lnTo>
                  <a:pt x="49936" y="365239"/>
                </a:lnTo>
                <a:lnTo>
                  <a:pt x="87287" y="365239"/>
                </a:lnTo>
                <a:lnTo>
                  <a:pt x="92837" y="370789"/>
                </a:lnTo>
                <a:lnTo>
                  <a:pt x="92837" y="396671"/>
                </a:lnTo>
                <a:lnTo>
                  <a:pt x="94691" y="398538"/>
                </a:lnTo>
                <a:lnTo>
                  <a:pt x="135369" y="398538"/>
                </a:lnTo>
                <a:lnTo>
                  <a:pt x="137223" y="396671"/>
                </a:lnTo>
                <a:lnTo>
                  <a:pt x="137223" y="372643"/>
                </a:lnTo>
                <a:close/>
              </a:path>
              <a:path w="2477769" h="586105">
                <a:moveTo>
                  <a:pt x="542353" y="2959"/>
                </a:moveTo>
                <a:lnTo>
                  <a:pt x="540499" y="1104"/>
                </a:lnTo>
                <a:lnTo>
                  <a:pt x="407365" y="1104"/>
                </a:lnTo>
                <a:lnTo>
                  <a:pt x="405511" y="2959"/>
                </a:lnTo>
                <a:lnTo>
                  <a:pt x="405511" y="42164"/>
                </a:lnTo>
                <a:lnTo>
                  <a:pt x="407365" y="44005"/>
                </a:lnTo>
                <a:lnTo>
                  <a:pt x="451739" y="44005"/>
                </a:lnTo>
                <a:lnTo>
                  <a:pt x="451739" y="258165"/>
                </a:lnTo>
                <a:lnTo>
                  <a:pt x="453593" y="260007"/>
                </a:lnTo>
                <a:lnTo>
                  <a:pt x="494271" y="260007"/>
                </a:lnTo>
                <a:lnTo>
                  <a:pt x="496125" y="258165"/>
                </a:lnTo>
                <a:lnTo>
                  <a:pt x="496125" y="44005"/>
                </a:lnTo>
                <a:lnTo>
                  <a:pt x="540499" y="44005"/>
                </a:lnTo>
                <a:lnTo>
                  <a:pt x="542353" y="42164"/>
                </a:lnTo>
                <a:lnTo>
                  <a:pt x="542353" y="2959"/>
                </a:lnTo>
                <a:close/>
              </a:path>
              <a:path w="2477769" h="586105">
                <a:moveTo>
                  <a:pt x="552970" y="372643"/>
                </a:moveTo>
                <a:lnTo>
                  <a:pt x="524256" y="328117"/>
                </a:lnTo>
                <a:lnTo>
                  <a:pt x="508584" y="325247"/>
                </a:lnTo>
                <a:lnTo>
                  <a:pt x="508584" y="370789"/>
                </a:lnTo>
                <a:lnTo>
                  <a:pt x="508584" y="538708"/>
                </a:lnTo>
                <a:lnTo>
                  <a:pt x="503034" y="544258"/>
                </a:lnTo>
                <a:lnTo>
                  <a:pt x="463829" y="544258"/>
                </a:lnTo>
                <a:lnTo>
                  <a:pt x="458292" y="538708"/>
                </a:lnTo>
                <a:lnTo>
                  <a:pt x="458292" y="370789"/>
                </a:lnTo>
                <a:lnTo>
                  <a:pt x="463829" y="365239"/>
                </a:lnTo>
                <a:lnTo>
                  <a:pt x="503034" y="365239"/>
                </a:lnTo>
                <a:lnTo>
                  <a:pt x="508584" y="370789"/>
                </a:lnTo>
                <a:lnTo>
                  <a:pt x="508584" y="325247"/>
                </a:lnTo>
                <a:lnTo>
                  <a:pt x="504888" y="324561"/>
                </a:lnTo>
                <a:lnTo>
                  <a:pt x="461987" y="324561"/>
                </a:lnTo>
                <a:lnTo>
                  <a:pt x="442607" y="328117"/>
                </a:lnTo>
                <a:lnTo>
                  <a:pt x="427405" y="338061"/>
                </a:lnTo>
                <a:lnTo>
                  <a:pt x="417461" y="353263"/>
                </a:lnTo>
                <a:lnTo>
                  <a:pt x="413905" y="372643"/>
                </a:lnTo>
                <a:lnTo>
                  <a:pt x="413905" y="537591"/>
                </a:lnTo>
                <a:lnTo>
                  <a:pt x="417461" y="556971"/>
                </a:lnTo>
                <a:lnTo>
                  <a:pt x="427405" y="572185"/>
                </a:lnTo>
                <a:lnTo>
                  <a:pt x="442607" y="582117"/>
                </a:lnTo>
                <a:lnTo>
                  <a:pt x="461987" y="585685"/>
                </a:lnTo>
                <a:lnTo>
                  <a:pt x="504888" y="585685"/>
                </a:lnTo>
                <a:lnTo>
                  <a:pt x="524256" y="582117"/>
                </a:lnTo>
                <a:lnTo>
                  <a:pt x="539470" y="572185"/>
                </a:lnTo>
                <a:lnTo>
                  <a:pt x="549402" y="556971"/>
                </a:lnTo>
                <a:lnTo>
                  <a:pt x="551738" y="544258"/>
                </a:lnTo>
                <a:lnTo>
                  <a:pt x="552970" y="537591"/>
                </a:lnTo>
                <a:lnTo>
                  <a:pt x="552970" y="372643"/>
                </a:lnTo>
                <a:close/>
              </a:path>
              <a:path w="2477769" h="586105">
                <a:moveTo>
                  <a:pt x="760006" y="258165"/>
                </a:moveTo>
                <a:lnTo>
                  <a:pt x="758888" y="254838"/>
                </a:lnTo>
                <a:lnTo>
                  <a:pt x="726516" y="162001"/>
                </a:lnTo>
                <a:lnTo>
                  <a:pt x="725233" y="158305"/>
                </a:lnTo>
                <a:lnTo>
                  <a:pt x="736955" y="151155"/>
                </a:lnTo>
                <a:lnTo>
                  <a:pt x="745807" y="141097"/>
                </a:lnTo>
                <a:lnTo>
                  <a:pt x="751395" y="128549"/>
                </a:lnTo>
                <a:lnTo>
                  <a:pt x="752449" y="120573"/>
                </a:lnTo>
                <a:lnTo>
                  <a:pt x="753237" y="114655"/>
                </a:lnTo>
                <a:lnTo>
                  <a:pt x="753338" y="49187"/>
                </a:lnTo>
                <a:lnTo>
                  <a:pt x="751979" y="41795"/>
                </a:lnTo>
                <a:lnTo>
                  <a:pt x="749782" y="29819"/>
                </a:lnTo>
                <a:lnTo>
                  <a:pt x="739838" y="14605"/>
                </a:lnTo>
                <a:lnTo>
                  <a:pt x="724636" y="4660"/>
                </a:lnTo>
                <a:lnTo>
                  <a:pt x="708964" y="1790"/>
                </a:lnTo>
                <a:lnTo>
                  <a:pt x="708964" y="47701"/>
                </a:lnTo>
                <a:lnTo>
                  <a:pt x="708964" y="114655"/>
                </a:lnTo>
                <a:lnTo>
                  <a:pt x="703033" y="120573"/>
                </a:lnTo>
                <a:lnTo>
                  <a:pt x="662355" y="120573"/>
                </a:lnTo>
                <a:lnTo>
                  <a:pt x="662355" y="41795"/>
                </a:lnTo>
                <a:lnTo>
                  <a:pt x="703033" y="41795"/>
                </a:lnTo>
                <a:lnTo>
                  <a:pt x="708964" y="47701"/>
                </a:lnTo>
                <a:lnTo>
                  <a:pt x="708964" y="1790"/>
                </a:lnTo>
                <a:lnTo>
                  <a:pt x="705256" y="1104"/>
                </a:lnTo>
                <a:lnTo>
                  <a:pt x="619823" y="1104"/>
                </a:lnTo>
                <a:lnTo>
                  <a:pt x="617969" y="2959"/>
                </a:lnTo>
                <a:lnTo>
                  <a:pt x="617969" y="258165"/>
                </a:lnTo>
                <a:lnTo>
                  <a:pt x="619823" y="260007"/>
                </a:lnTo>
                <a:lnTo>
                  <a:pt x="660501" y="260007"/>
                </a:lnTo>
                <a:lnTo>
                  <a:pt x="662355" y="258165"/>
                </a:lnTo>
                <a:lnTo>
                  <a:pt x="662355" y="162001"/>
                </a:lnTo>
                <a:lnTo>
                  <a:pt x="681583" y="162001"/>
                </a:lnTo>
                <a:lnTo>
                  <a:pt x="713765" y="258902"/>
                </a:lnTo>
                <a:lnTo>
                  <a:pt x="715987" y="260007"/>
                </a:lnTo>
                <a:lnTo>
                  <a:pt x="758888" y="260007"/>
                </a:lnTo>
                <a:lnTo>
                  <a:pt x="760006" y="258165"/>
                </a:lnTo>
                <a:close/>
              </a:path>
              <a:path w="2477769" h="586105">
                <a:moveTo>
                  <a:pt x="772198" y="372643"/>
                </a:moveTo>
                <a:lnTo>
                  <a:pt x="770839" y="365239"/>
                </a:lnTo>
                <a:lnTo>
                  <a:pt x="768642" y="353263"/>
                </a:lnTo>
                <a:lnTo>
                  <a:pt x="758698" y="338061"/>
                </a:lnTo>
                <a:lnTo>
                  <a:pt x="743483" y="328117"/>
                </a:lnTo>
                <a:lnTo>
                  <a:pt x="724115" y="324561"/>
                </a:lnTo>
                <a:lnTo>
                  <a:pt x="681202" y="324561"/>
                </a:lnTo>
                <a:lnTo>
                  <a:pt x="661835" y="328117"/>
                </a:lnTo>
                <a:lnTo>
                  <a:pt x="646633" y="338061"/>
                </a:lnTo>
                <a:lnTo>
                  <a:pt x="636689" y="353263"/>
                </a:lnTo>
                <a:lnTo>
                  <a:pt x="633133" y="372643"/>
                </a:lnTo>
                <a:lnTo>
                  <a:pt x="633133" y="426275"/>
                </a:lnTo>
                <a:lnTo>
                  <a:pt x="636625" y="445160"/>
                </a:lnTo>
                <a:lnTo>
                  <a:pt x="646353" y="460019"/>
                </a:lnTo>
                <a:lnTo>
                  <a:pt x="661212" y="469747"/>
                </a:lnTo>
                <a:lnTo>
                  <a:pt x="680097" y="473240"/>
                </a:lnTo>
                <a:lnTo>
                  <a:pt x="721525" y="473240"/>
                </a:lnTo>
                <a:lnTo>
                  <a:pt x="727811" y="479526"/>
                </a:lnTo>
                <a:lnTo>
                  <a:pt x="727811" y="538708"/>
                </a:lnTo>
                <a:lnTo>
                  <a:pt x="722261" y="544258"/>
                </a:lnTo>
                <a:lnTo>
                  <a:pt x="683056" y="544258"/>
                </a:lnTo>
                <a:lnTo>
                  <a:pt x="677519" y="538708"/>
                </a:lnTo>
                <a:lnTo>
                  <a:pt x="677519" y="500240"/>
                </a:lnTo>
                <a:lnTo>
                  <a:pt x="675665" y="498386"/>
                </a:lnTo>
                <a:lnTo>
                  <a:pt x="634974" y="498386"/>
                </a:lnTo>
                <a:lnTo>
                  <a:pt x="633133" y="500240"/>
                </a:lnTo>
                <a:lnTo>
                  <a:pt x="633133" y="537591"/>
                </a:lnTo>
                <a:lnTo>
                  <a:pt x="636689" y="556971"/>
                </a:lnTo>
                <a:lnTo>
                  <a:pt x="646633" y="572185"/>
                </a:lnTo>
                <a:lnTo>
                  <a:pt x="661835" y="582117"/>
                </a:lnTo>
                <a:lnTo>
                  <a:pt x="681202" y="585685"/>
                </a:lnTo>
                <a:lnTo>
                  <a:pt x="724115" y="585685"/>
                </a:lnTo>
                <a:lnTo>
                  <a:pt x="743483" y="582117"/>
                </a:lnTo>
                <a:lnTo>
                  <a:pt x="758698" y="572185"/>
                </a:lnTo>
                <a:lnTo>
                  <a:pt x="768642" y="556971"/>
                </a:lnTo>
                <a:lnTo>
                  <a:pt x="770966" y="544258"/>
                </a:lnTo>
                <a:lnTo>
                  <a:pt x="772198" y="537591"/>
                </a:lnTo>
                <a:lnTo>
                  <a:pt x="772198" y="477685"/>
                </a:lnTo>
                <a:lnTo>
                  <a:pt x="768769" y="459117"/>
                </a:lnTo>
                <a:lnTo>
                  <a:pt x="759206" y="444627"/>
                </a:lnTo>
                <a:lnTo>
                  <a:pt x="744575" y="435190"/>
                </a:lnTo>
                <a:lnTo>
                  <a:pt x="725970" y="431812"/>
                </a:lnTo>
                <a:lnTo>
                  <a:pt x="681951" y="431812"/>
                </a:lnTo>
                <a:lnTo>
                  <a:pt x="675665" y="425157"/>
                </a:lnTo>
                <a:lnTo>
                  <a:pt x="675665" y="370789"/>
                </a:lnTo>
                <a:lnTo>
                  <a:pt x="681202" y="365239"/>
                </a:lnTo>
                <a:lnTo>
                  <a:pt x="722261" y="365239"/>
                </a:lnTo>
                <a:lnTo>
                  <a:pt x="727811" y="370789"/>
                </a:lnTo>
                <a:lnTo>
                  <a:pt x="727811" y="396671"/>
                </a:lnTo>
                <a:lnTo>
                  <a:pt x="729665" y="398538"/>
                </a:lnTo>
                <a:lnTo>
                  <a:pt x="770343" y="398538"/>
                </a:lnTo>
                <a:lnTo>
                  <a:pt x="772198" y="396671"/>
                </a:lnTo>
                <a:lnTo>
                  <a:pt x="772198" y="372643"/>
                </a:lnTo>
                <a:close/>
              </a:path>
              <a:path w="2477769" h="586105">
                <a:moveTo>
                  <a:pt x="972413" y="48082"/>
                </a:moveTo>
                <a:lnTo>
                  <a:pt x="971054" y="40678"/>
                </a:lnTo>
                <a:lnTo>
                  <a:pt x="968857" y="28702"/>
                </a:lnTo>
                <a:lnTo>
                  <a:pt x="958926" y="13500"/>
                </a:lnTo>
                <a:lnTo>
                  <a:pt x="943711" y="3556"/>
                </a:lnTo>
                <a:lnTo>
                  <a:pt x="928039" y="685"/>
                </a:lnTo>
                <a:lnTo>
                  <a:pt x="928039" y="46228"/>
                </a:lnTo>
                <a:lnTo>
                  <a:pt x="928039" y="214147"/>
                </a:lnTo>
                <a:lnTo>
                  <a:pt x="922489" y="219697"/>
                </a:lnTo>
                <a:lnTo>
                  <a:pt x="883285" y="219697"/>
                </a:lnTo>
                <a:lnTo>
                  <a:pt x="877735" y="214147"/>
                </a:lnTo>
                <a:lnTo>
                  <a:pt x="877735" y="46228"/>
                </a:lnTo>
                <a:lnTo>
                  <a:pt x="883285" y="40678"/>
                </a:lnTo>
                <a:lnTo>
                  <a:pt x="922489" y="40678"/>
                </a:lnTo>
                <a:lnTo>
                  <a:pt x="928039" y="46228"/>
                </a:lnTo>
                <a:lnTo>
                  <a:pt x="928039" y="685"/>
                </a:lnTo>
                <a:lnTo>
                  <a:pt x="924344" y="0"/>
                </a:lnTo>
                <a:lnTo>
                  <a:pt x="881430" y="0"/>
                </a:lnTo>
                <a:lnTo>
                  <a:pt x="862063" y="3556"/>
                </a:lnTo>
                <a:lnTo>
                  <a:pt x="846861" y="13500"/>
                </a:lnTo>
                <a:lnTo>
                  <a:pt x="836917" y="28702"/>
                </a:lnTo>
                <a:lnTo>
                  <a:pt x="833361" y="48082"/>
                </a:lnTo>
                <a:lnTo>
                  <a:pt x="833361" y="213042"/>
                </a:lnTo>
                <a:lnTo>
                  <a:pt x="836917" y="232410"/>
                </a:lnTo>
                <a:lnTo>
                  <a:pt x="846861" y="247624"/>
                </a:lnTo>
                <a:lnTo>
                  <a:pt x="862063" y="257568"/>
                </a:lnTo>
                <a:lnTo>
                  <a:pt x="881430" y="261124"/>
                </a:lnTo>
                <a:lnTo>
                  <a:pt x="924344" y="261124"/>
                </a:lnTo>
                <a:lnTo>
                  <a:pt x="968857" y="232410"/>
                </a:lnTo>
                <a:lnTo>
                  <a:pt x="972413" y="213042"/>
                </a:lnTo>
                <a:lnTo>
                  <a:pt x="972413" y="48082"/>
                </a:lnTo>
                <a:close/>
              </a:path>
              <a:path w="2477769" h="586105">
                <a:moveTo>
                  <a:pt x="982649" y="327507"/>
                </a:moveTo>
                <a:lnTo>
                  <a:pt x="980808" y="325666"/>
                </a:lnTo>
                <a:lnTo>
                  <a:pt x="847648" y="325666"/>
                </a:lnTo>
                <a:lnTo>
                  <a:pt x="845807" y="327507"/>
                </a:lnTo>
                <a:lnTo>
                  <a:pt x="845807" y="366712"/>
                </a:lnTo>
                <a:lnTo>
                  <a:pt x="847648" y="368566"/>
                </a:lnTo>
                <a:lnTo>
                  <a:pt x="892035" y="368566"/>
                </a:lnTo>
                <a:lnTo>
                  <a:pt x="892035" y="582726"/>
                </a:lnTo>
                <a:lnTo>
                  <a:pt x="893889" y="584568"/>
                </a:lnTo>
                <a:lnTo>
                  <a:pt x="934567" y="584568"/>
                </a:lnTo>
                <a:lnTo>
                  <a:pt x="936421" y="582726"/>
                </a:lnTo>
                <a:lnTo>
                  <a:pt x="936421" y="368566"/>
                </a:lnTo>
                <a:lnTo>
                  <a:pt x="980808" y="368566"/>
                </a:lnTo>
                <a:lnTo>
                  <a:pt x="982649" y="366712"/>
                </a:lnTo>
                <a:lnTo>
                  <a:pt x="982649" y="327507"/>
                </a:lnTo>
                <a:close/>
              </a:path>
              <a:path w="2477769" h="586105">
                <a:moveTo>
                  <a:pt x="1171676" y="220446"/>
                </a:moveTo>
                <a:lnTo>
                  <a:pt x="1169822" y="218592"/>
                </a:lnTo>
                <a:lnTo>
                  <a:pt x="1099185" y="218592"/>
                </a:lnTo>
                <a:lnTo>
                  <a:pt x="1099185" y="2959"/>
                </a:lnTo>
                <a:lnTo>
                  <a:pt x="1097343" y="1104"/>
                </a:lnTo>
                <a:lnTo>
                  <a:pt x="1056652" y="1104"/>
                </a:lnTo>
                <a:lnTo>
                  <a:pt x="1054798" y="2959"/>
                </a:lnTo>
                <a:lnTo>
                  <a:pt x="1054798" y="258165"/>
                </a:lnTo>
                <a:lnTo>
                  <a:pt x="1056652" y="260007"/>
                </a:lnTo>
                <a:lnTo>
                  <a:pt x="1169822" y="260007"/>
                </a:lnTo>
                <a:lnTo>
                  <a:pt x="1171676" y="258165"/>
                </a:lnTo>
                <a:lnTo>
                  <a:pt x="1171676" y="220446"/>
                </a:lnTo>
                <a:close/>
              </a:path>
              <a:path w="2477769" h="586105">
                <a:moveTo>
                  <a:pt x="1192161" y="581609"/>
                </a:moveTo>
                <a:lnTo>
                  <a:pt x="1191425" y="578650"/>
                </a:lnTo>
                <a:lnTo>
                  <a:pt x="1183068" y="541655"/>
                </a:lnTo>
                <a:lnTo>
                  <a:pt x="1173632" y="499872"/>
                </a:lnTo>
                <a:lnTo>
                  <a:pt x="1148397" y="388162"/>
                </a:lnTo>
                <a:lnTo>
                  <a:pt x="1135202" y="329730"/>
                </a:lnTo>
                <a:lnTo>
                  <a:pt x="1134465" y="327507"/>
                </a:lnTo>
                <a:lnTo>
                  <a:pt x="1132611" y="325666"/>
                </a:lnTo>
                <a:lnTo>
                  <a:pt x="1128547" y="325666"/>
                </a:lnTo>
                <a:lnTo>
                  <a:pt x="1128547" y="499872"/>
                </a:lnTo>
                <a:lnTo>
                  <a:pt x="1090447" y="499872"/>
                </a:lnTo>
                <a:lnTo>
                  <a:pt x="1105611" y="418871"/>
                </a:lnTo>
                <a:lnTo>
                  <a:pt x="1109675" y="388162"/>
                </a:lnTo>
                <a:lnTo>
                  <a:pt x="1113751" y="418871"/>
                </a:lnTo>
                <a:lnTo>
                  <a:pt x="1128547" y="499872"/>
                </a:lnTo>
                <a:lnTo>
                  <a:pt x="1128547" y="325666"/>
                </a:lnTo>
                <a:lnTo>
                  <a:pt x="1086739" y="325666"/>
                </a:lnTo>
                <a:lnTo>
                  <a:pt x="1084529" y="327507"/>
                </a:lnTo>
                <a:lnTo>
                  <a:pt x="1084160" y="329730"/>
                </a:lnTo>
                <a:lnTo>
                  <a:pt x="1027201" y="578650"/>
                </a:lnTo>
                <a:lnTo>
                  <a:pt x="1026833" y="581609"/>
                </a:lnTo>
                <a:lnTo>
                  <a:pt x="1028687" y="584568"/>
                </a:lnTo>
                <a:lnTo>
                  <a:pt x="1072692" y="584568"/>
                </a:lnTo>
                <a:lnTo>
                  <a:pt x="1074547" y="583082"/>
                </a:lnTo>
                <a:lnTo>
                  <a:pt x="1074915" y="581240"/>
                </a:lnTo>
                <a:lnTo>
                  <a:pt x="1082306" y="541655"/>
                </a:lnTo>
                <a:lnTo>
                  <a:pt x="1136307" y="541655"/>
                </a:lnTo>
                <a:lnTo>
                  <a:pt x="1143787" y="581609"/>
                </a:lnTo>
                <a:lnTo>
                  <a:pt x="1144079" y="583082"/>
                </a:lnTo>
                <a:lnTo>
                  <a:pt x="1145933" y="584568"/>
                </a:lnTo>
                <a:lnTo>
                  <a:pt x="1189939" y="584568"/>
                </a:lnTo>
                <a:lnTo>
                  <a:pt x="1192161" y="581609"/>
                </a:lnTo>
                <a:close/>
              </a:path>
              <a:path w="2477769" h="586105">
                <a:moveTo>
                  <a:pt x="1373187" y="327507"/>
                </a:moveTo>
                <a:lnTo>
                  <a:pt x="1371333" y="325666"/>
                </a:lnTo>
                <a:lnTo>
                  <a:pt x="1238186" y="325666"/>
                </a:lnTo>
                <a:lnTo>
                  <a:pt x="1236332" y="327507"/>
                </a:lnTo>
                <a:lnTo>
                  <a:pt x="1236332" y="366712"/>
                </a:lnTo>
                <a:lnTo>
                  <a:pt x="1238186" y="368566"/>
                </a:lnTo>
                <a:lnTo>
                  <a:pt x="1282560" y="368566"/>
                </a:lnTo>
                <a:lnTo>
                  <a:pt x="1282560" y="582726"/>
                </a:lnTo>
                <a:lnTo>
                  <a:pt x="1284427" y="584568"/>
                </a:lnTo>
                <a:lnTo>
                  <a:pt x="1325105" y="584568"/>
                </a:lnTo>
                <a:lnTo>
                  <a:pt x="1326946" y="582726"/>
                </a:lnTo>
                <a:lnTo>
                  <a:pt x="1326946" y="368566"/>
                </a:lnTo>
                <a:lnTo>
                  <a:pt x="1371333" y="368566"/>
                </a:lnTo>
                <a:lnTo>
                  <a:pt x="1373187" y="366712"/>
                </a:lnTo>
                <a:lnTo>
                  <a:pt x="1373187" y="327507"/>
                </a:lnTo>
                <a:close/>
              </a:path>
              <a:path w="2477769" h="586105">
                <a:moveTo>
                  <a:pt x="1493177" y="327507"/>
                </a:moveTo>
                <a:lnTo>
                  <a:pt x="1491335" y="325666"/>
                </a:lnTo>
                <a:lnTo>
                  <a:pt x="1450644" y="325666"/>
                </a:lnTo>
                <a:lnTo>
                  <a:pt x="1448790" y="327507"/>
                </a:lnTo>
                <a:lnTo>
                  <a:pt x="1448790" y="582726"/>
                </a:lnTo>
                <a:lnTo>
                  <a:pt x="1450644" y="584568"/>
                </a:lnTo>
                <a:lnTo>
                  <a:pt x="1491335" y="584568"/>
                </a:lnTo>
                <a:lnTo>
                  <a:pt x="1493177" y="582726"/>
                </a:lnTo>
                <a:lnTo>
                  <a:pt x="1493177" y="327507"/>
                </a:lnTo>
                <a:close/>
              </a:path>
              <a:path w="2477769" h="586105">
                <a:moveTo>
                  <a:pt x="1583245" y="2959"/>
                </a:moveTo>
                <a:lnTo>
                  <a:pt x="1581391" y="1104"/>
                </a:lnTo>
                <a:lnTo>
                  <a:pt x="1540713" y="1104"/>
                </a:lnTo>
                <a:lnTo>
                  <a:pt x="1538859" y="2959"/>
                </a:lnTo>
                <a:lnTo>
                  <a:pt x="1538859" y="213779"/>
                </a:lnTo>
                <a:lnTo>
                  <a:pt x="1532940" y="219697"/>
                </a:lnTo>
                <a:lnTo>
                  <a:pt x="1494472" y="219697"/>
                </a:lnTo>
                <a:lnTo>
                  <a:pt x="1488567" y="213779"/>
                </a:lnTo>
                <a:lnTo>
                  <a:pt x="1488567" y="2959"/>
                </a:lnTo>
                <a:lnTo>
                  <a:pt x="1486712" y="1104"/>
                </a:lnTo>
                <a:lnTo>
                  <a:pt x="1446034" y="1104"/>
                </a:lnTo>
                <a:lnTo>
                  <a:pt x="1444180" y="2959"/>
                </a:lnTo>
                <a:lnTo>
                  <a:pt x="1444180" y="213042"/>
                </a:lnTo>
                <a:lnTo>
                  <a:pt x="1447736" y="232410"/>
                </a:lnTo>
                <a:lnTo>
                  <a:pt x="1457680" y="247624"/>
                </a:lnTo>
                <a:lnTo>
                  <a:pt x="1472895" y="257568"/>
                </a:lnTo>
                <a:lnTo>
                  <a:pt x="1492262" y="261124"/>
                </a:lnTo>
                <a:lnTo>
                  <a:pt x="1535176" y="261124"/>
                </a:lnTo>
                <a:lnTo>
                  <a:pt x="1579689" y="232410"/>
                </a:lnTo>
                <a:lnTo>
                  <a:pt x="1583245" y="213042"/>
                </a:lnTo>
                <a:lnTo>
                  <a:pt x="1583245" y="2959"/>
                </a:lnTo>
                <a:close/>
              </a:path>
              <a:path w="2477769" h="586105">
                <a:moveTo>
                  <a:pt x="1712785" y="372643"/>
                </a:moveTo>
                <a:lnTo>
                  <a:pt x="1711413" y="365239"/>
                </a:lnTo>
                <a:lnTo>
                  <a:pt x="1709216" y="353263"/>
                </a:lnTo>
                <a:lnTo>
                  <a:pt x="1699285" y="338061"/>
                </a:lnTo>
                <a:lnTo>
                  <a:pt x="1684070" y="328117"/>
                </a:lnTo>
                <a:lnTo>
                  <a:pt x="1664690" y="324561"/>
                </a:lnTo>
                <a:lnTo>
                  <a:pt x="1621790" y="324561"/>
                </a:lnTo>
                <a:lnTo>
                  <a:pt x="1602422" y="328117"/>
                </a:lnTo>
                <a:lnTo>
                  <a:pt x="1587207" y="338061"/>
                </a:lnTo>
                <a:lnTo>
                  <a:pt x="1577263" y="353263"/>
                </a:lnTo>
                <a:lnTo>
                  <a:pt x="1573707" y="372643"/>
                </a:lnTo>
                <a:lnTo>
                  <a:pt x="1573707" y="426275"/>
                </a:lnTo>
                <a:lnTo>
                  <a:pt x="1577200" y="445160"/>
                </a:lnTo>
                <a:lnTo>
                  <a:pt x="1586928" y="460019"/>
                </a:lnTo>
                <a:lnTo>
                  <a:pt x="1601787" y="469747"/>
                </a:lnTo>
                <a:lnTo>
                  <a:pt x="1620672" y="473240"/>
                </a:lnTo>
                <a:lnTo>
                  <a:pt x="1662099" y="473240"/>
                </a:lnTo>
                <a:lnTo>
                  <a:pt x="1668399" y="479526"/>
                </a:lnTo>
                <a:lnTo>
                  <a:pt x="1668399" y="538708"/>
                </a:lnTo>
                <a:lnTo>
                  <a:pt x="1662836" y="544258"/>
                </a:lnTo>
                <a:lnTo>
                  <a:pt x="1623644" y="544258"/>
                </a:lnTo>
                <a:lnTo>
                  <a:pt x="1618094" y="538708"/>
                </a:lnTo>
                <a:lnTo>
                  <a:pt x="1618094" y="500240"/>
                </a:lnTo>
                <a:lnTo>
                  <a:pt x="1616240" y="498386"/>
                </a:lnTo>
                <a:lnTo>
                  <a:pt x="1575562" y="498386"/>
                </a:lnTo>
                <a:lnTo>
                  <a:pt x="1573707" y="500240"/>
                </a:lnTo>
                <a:lnTo>
                  <a:pt x="1573707" y="537591"/>
                </a:lnTo>
                <a:lnTo>
                  <a:pt x="1577263" y="556971"/>
                </a:lnTo>
                <a:lnTo>
                  <a:pt x="1587207" y="572185"/>
                </a:lnTo>
                <a:lnTo>
                  <a:pt x="1602422" y="582117"/>
                </a:lnTo>
                <a:lnTo>
                  <a:pt x="1621790" y="585685"/>
                </a:lnTo>
                <a:lnTo>
                  <a:pt x="1664690" y="585685"/>
                </a:lnTo>
                <a:lnTo>
                  <a:pt x="1684070" y="582117"/>
                </a:lnTo>
                <a:lnTo>
                  <a:pt x="1699285" y="572185"/>
                </a:lnTo>
                <a:lnTo>
                  <a:pt x="1709216" y="556971"/>
                </a:lnTo>
                <a:lnTo>
                  <a:pt x="1711553" y="544258"/>
                </a:lnTo>
                <a:lnTo>
                  <a:pt x="1712785" y="537591"/>
                </a:lnTo>
                <a:lnTo>
                  <a:pt x="1712785" y="477685"/>
                </a:lnTo>
                <a:lnTo>
                  <a:pt x="1709356" y="459117"/>
                </a:lnTo>
                <a:lnTo>
                  <a:pt x="1699780" y="444627"/>
                </a:lnTo>
                <a:lnTo>
                  <a:pt x="1685163" y="435190"/>
                </a:lnTo>
                <a:lnTo>
                  <a:pt x="1666544" y="431812"/>
                </a:lnTo>
                <a:lnTo>
                  <a:pt x="1622526" y="431812"/>
                </a:lnTo>
                <a:lnTo>
                  <a:pt x="1616240" y="425157"/>
                </a:lnTo>
                <a:lnTo>
                  <a:pt x="1616240" y="370789"/>
                </a:lnTo>
                <a:lnTo>
                  <a:pt x="1621790" y="365239"/>
                </a:lnTo>
                <a:lnTo>
                  <a:pt x="1662836" y="365239"/>
                </a:lnTo>
                <a:lnTo>
                  <a:pt x="1668399" y="370789"/>
                </a:lnTo>
                <a:lnTo>
                  <a:pt x="1668399" y="396671"/>
                </a:lnTo>
                <a:lnTo>
                  <a:pt x="1670240" y="398538"/>
                </a:lnTo>
                <a:lnTo>
                  <a:pt x="1710918" y="398538"/>
                </a:lnTo>
                <a:lnTo>
                  <a:pt x="1712785" y="396671"/>
                </a:lnTo>
                <a:lnTo>
                  <a:pt x="1712785" y="372643"/>
                </a:lnTo>
                <a:close/>
              </a:path>
              <a:path w="2477769" h="586105">
                <a:moveTo>
                  <a:pt x="1871116" y="2959"/>
                </a:moveTo>
                <a:lnTo>
                  <a:pt x="1869274" y="1104"/>
                </a:lnTo>
                <a:lnTo>
                  <a:pt x="1820824" y="1104"/>
                </a:lnTo>
                <a:lnTo>
                  <a:pt x="1818970" y="2590"/>
                </a:lnTo>
                <a:lnTo>
                  <a:pt x="1818233" y="4813"/>
                </a:lnTo>
                <a:lnTo>
                  <a:pt x="1768678" y="162001"/>
                </a:lnTo>
                <a:lnTo>
                  <a:pt x="1743595" y="82473"/>
                </a:lnTo>
                <a:lnTo>
                  <a:pt x="1719110" y="4813"/>
                </a:lnTo>
                <a:lnTo>
                  <a:pt x="1718373" y="2590"/>
                </a:lnTo>
                <a:lnTo>
                  <a:pt x="1716506" y="1104"/>
                </a:lnTo>
                <a:lnTo>
                  <a:pt x="1668068" y="1104"/>
                </a:lnTo>
                <a:lnTo>
                  <a:pt x="1666201" y="2959"/>
                </a:lnTo>
                <a:lnTo>
                  <a:pt x="1666201" y="258165"/>
                </a:lnTo>
                <a:lnTo>
                  <a:pt x="1668068" y="260007"/>
                </a:lnTo>
                <a:lnTo>
                  <a:pt x="1707629" y="260007"/>
                </a:lnTo>
                <a:lnTo>
                  <a:pt x="1709496" y="258165"/>
                </a:lnTo>
                <a:lnTo>
                  <a:pt x="1709496" y="142760"/>
                </a:lnTo>
                <a:lnTo>
                  <a:pt x="1705787" y="82473"/>
                </a:lnTo>
                <a:lnTo>
                  <a:pt x="1747583" y="213779"/>
                </a:lnTo>
                <a:lnTo>
                  <a:pt x="1748332" y="216001"/>
                </a:lnTo>
                <a:lnTo>
                  <a:pt x="1749437" y="217474"/>
                </a:lnTo>
                <a:lnTo>
                  <a:pt x="1787906" y="217474"/>
                </a:lnTo>
                <a:lnTo>
                  <a:pt x="1789010" y="216001"/>
                </a:lnTo>
                <a:lnTo>
                  <a:pt x="1789747" y="213779"/>
                </a:lnTo>
                <a:lnTo>
                  <a:pt x="1806232" y="162001"/>
                </a:lnTo>
                <a:lnTo>
                  <a:pt x="1831555" y="82473"/>
                </a:lnTo>
                <a:lnTo>
                  <a:pt x="1827847" y="142760"/>
                </a:lnTo>
                <a:lnTo>
                  <a:pt x="1827847" y="258165"/>
                </a:lnTo>
                <a:lnTo>
                  <a:pt x="1829701" y="260007"/>
                </a:lnTo>
                <a:lnTo>
                  <a:pt x="1869274" y="260007"/>
                </a:lnTo>
                <a:lnTo>
                  <a:pt x="1871116" y="258165"/>
                </a:lnTo>
                <a:lnTo>
                  <a:pt x="1871116" y="82473"/>
                </a:lnTo>
                <a:lnTo>
                  <a:pt x="1871116" y="2959"/>
                </a:lnTo>
                <a:close/>
              </a:path>
              <a:path w="2477769" h="586105">
                <a:moveTo>
                  <a:pt x="1923237" y="327507"/>
                </a:moveTo>
                <a:lnTo>
                  <a:pt x="1921395" y="325666"/>
                </a:lnTo>
                <a:lnTo>
                  <a:pt x="1788236" y="325666"/>
                </a:lnTo>
                <a:lnTo>
                  <a:pt x="1786382" y="327507"/>
                </a:lnTo>
                <a:lnTo>
                  <a:pt x="1786382" y="366712"/>
                </a:lnTo>
                <a:lnTo>
                  <a:pt x="1788236" y="368566"/>
                </a:lnTo>
                <a:lnTo>
                  <a:pt x="1832622" y="368566"/>
                </a:lnTo>
                <a:lnTo>
                  <a:pt x="1832622" y="582726"/>
                </a:lnTo>
                <a:lnTo>
                  <a:pt x="1834464" y="584568"/>
                </a:lnTo>
                <a:lnTo>
                  <a:pt x="1875155" y="584568"/>
                </a:lnTo>
                <a:lnTo>
                  <a:pt x="1877009" y="582726"/>
                </a:lnTo>
                <a:lnTo>
                  <a:pt x="1877009" y="368566"/>
                </a:lnTo>
                <a:lnTo>
                  <a:pt x="1921395" y="368566"/>
                </a:lnTo>
                <a:lnTo>
                  <a:pt x="1923237" y="366712"/>
                </a:lnTo>
                <a:lnTo>
                  <a:pt x="1923237" y="327507"/>
                </a:lnTo>
                <a:close/>
              </a:path>
              <a:path w="2477769" h="586105">
                <a:moveTo>
                  <a:pt x="2043226" y="327507"/>
                </a:moveTo>
                <a:lnTo>
                  <a:pt x="2041385" y="325666"/>
                </a:lnTo>
                <a:lnTo>
                  <a:pt x="2000694" y="325666"/>
                </a:lnTo>
                <a:lnTo>
                  <a:pt x="1998840" y="327507"/>
                </a:lnTo>
                <a:lnTo>
                  <a:pt x="1998840" y="582726"/>
                </a:lnTo>
                <a:lnTo>
                  <a:pt x="2000694" y="584568"/>
                </a:lnTo>
                <a:lnTo>
                  <a:pt x="2041385" y="584568"/>
                </a:lnTo>
                <a:lnTo>
                  <a:pt x="2043226" y="582726"/>
                </a:lnTo>
                <a:lnTo>
                  <a:pt x="2043226" y="327507"/>
                </a:lnTo>
                <a:close/>
              </a:path>
              <a:path w="2477769" h="586105">
                <a:moveTo>
                  <a:pt x="2261539" y="372643"/>
                </a:moveTo>
                <a:lnTo>
                  <a:pt x="2260168" y="365239"/>
                </a:lnTo>
                <a:lnTo>
                  <a:pt x="2257971" y="353263"/>
                </a:lnTo>
                <a:lnTo>
                  <a:pt x="2248039" y="338061"/>
                </a:lnTo>
                <a:lnTo>
                  <a:pt x="2232825" y="328117"/>
                </a:lnTo>
                <a:lnTo>
                  <a:pt x="2213457" y="324561"/>
                </a:lnTo>
                <a:lnTo>
                  <a:pt x="2173516" y="324561"/>
                </a:lnTo>
                <a:lnTo>
                  <a:pt x="2154136" y="328117"/>
                </a:lnTo>
                <a:lnTo>
                  <a:pt x="2138921" y="338061"/>
                </a:lnTo>
                <a:lnTo>
                  <a:pt x="2128990" y="353263"/>
                </a:lnTo>
                <a:lnTo>
                  <a:pt x="2125421" y="372643"/>
                </a:lnTo>
                <a:lnTo>
                  <a:pt x="2125421" y="537591"/>
                </a:lnTo>
                <a:lnTo>
                  <a:pt x="2128990" y="556971"/>
                </a:lnTo>
                <a:lnTo>
                  <a:pt x="2138921" y="572185"/>
                </a:lnTo>
                <a:lnTo>
                  <a:pt x="2154136" y="582117"/>
                </a:lnTo>
                <a:lnTo>
                  <a:pt x="2173516" y="585685"/>
                </a:lnTo>
                <a:lnTo>
                  <a:pt x="2213457" y="585685"/>
                </a:lnTo>
                <a:lnTo>
                  <a:pt x="2232825" y="582117"/>
                </a:lnTo>
                <a:lnTo>
                  <a:pt x="2248039" y="572185"/>
                </a:lnTo>
                <a:lnTo>
                  <a:pt x="2257971" y="556971"/>
                </a:lnTo>
                <a:lnTo>
                  <a:pt x="2260308" y="544258"/>
                </a:lnTo>
                <a:lnTo>
                  <a:pt x="2261539" y="537591"/>
                </a:lnTo>
                <a:lnTo>
                  <a:pt x="2261539" y="509485"/>
                </a:lnTo>
                <a:lnTo>
                  <a:pt x="2259685" y="507631"/>
                </a:lnTo>
                <a:lnTo>
                  <a:pt x="2218994" y="507631"/>
                </a:lnTo>
                <a:lnTo>
                  <a:pt x="2217153" y="509485"/>
                </a:lnTo>
                <a:lnTo>
                  <a:pt x="2217153" y="538708"/>
                </a:lnTo>
                <a:lnTo>
                  <a:pt x="2211603" y="544258"/>
                </a:lnTo>
                <a:lnTo>
                  <a:pt x="2175357" y="544258"/>
                </a:lnTo>
                <a:lnTo>
                  <a:pt x="2169807" y="538708"/>
                </a:lnTo>
                <a:lnTo>
                  <a:pt x="2169807" y="370789"/>
                </a:lnTo>
                <a:lnTo>
                  <a:pt x="2175357" y="365239"/>
                </a:lnTo>
                <a:lnTo>
                  <a:pt x="2211603" y="365239"/>
                </a:lnTo>
                <a:lnTo>
                  <a:pt x="2217153" y="370789"/>
                </a:lnTo>
                <a:lnTo>
                  <a:pt x="2217153" y="396671"/>
                </a:lnTo>
                <a:lnTo>
                  <a:pt x="2218994" y="398538"/>
                </a:lnTo>
                <a:lnTo>
                  <a:pt x="2259685" y="398538"/>
                </a:lnTo>
                <a:lnTo>
                  <a:pt x="2261539" y="396671"/>
                </a:lnTo>
                <a:lnTo>
                  <a:pt x="2261539" y="372643"/>
                </a:lnTo>
                <a:close/>
              </a:path>
              <a:path w="2477769" h="586105">
                <a:moveTo>
                  <a:pt x="2477655" y="372643"/>
                </a:moveTo>
                <a:lnTo>
                  <a:pt x="2476296" y="365239"/>
                </a:lnTo>
                <a:lnTo>
                  <a:pt x="2474099" y="353263"/>
                </a:lnTo>
                <a:lnTo>
                  <a:pt x="2464155" y="338061"/>
                </a:lnTo>
                <a:lnTo>
                  <a:pt x="2448941" y="328117"/>
                </a:lnTo>
                <a:lnTo>
                  <a:pt x="2429573" y="324561"/>
                </a:lnTo>
                <a:lnTo>
                  <a:pt x="2386673" y="324561"/>
                </a:lnTo>
                <a:lnTo>
                  <a:pt x="2367305" y="328117"/>
                </a:lnTo>
                <a:lnTo>
                  <a:pt x="2352090" y="338061"/>
                </a:lnTo>
                <a:lnTo>
                  <a:pt x="2342146" y="353263"/>
                </a:lnTo>
                <a:lnTo>
                  <a:pt x="2338590" y="372643"/>
                </a:lnTo>
                <a:lnTo>
                  <a:pt x="2338590" y="426275"/>
                </a:lnTo>
                <a:lnTo>
                  <a:pt x="2342083" y="445160"/>
                </a:lnTo>
                <a:lnTo>
                  <a:pt x="2351811" y="460019"/>
                </a:lnTo>
                <a:lnTo>
                  <a:pt x="2366683" y="469747"/>
                </a:lnTo>
                <a:lnTo>
                  <a:pt x="2385568" y="473240"/>
                </a:lnTo>
                <a:lnTo>
                  <a:pt x="2426995" y="473240"/>
                </a:lnTo>
                <a:lnTo>
                  <a:pt x="2433282" y="479526"/>
                </a:lnTo>
                <a:lnTo>
                  <a:pt x="2433282" y="538708"/>
                </a:lnTo>
                <a:lnTo>
                  <a:pt x="2427732" y="544258"/>
                </a:lnTo>
                <a:lnTo>
                  <a:pt x="2388527" y="544258"/>
                </a:lnTo>
                <a:lnTo>
                  <a:pt x="2382977" y="538708"/>
                </a:lnTo>
                <a:lnTo>
                  <a:pt x="2382977" y="500240"/>
                </a:lnTo>
                <a:lnTo>
                  <a:pt x="2381123" y="498386"/>
                </a:lnTo>
                <a:lnTo>
                  <a:pt x="2340432" y="498386"/>
                </a:lnTo>
                <a:lnTo>
                  <a:pt x="2338590" y="500240"/>
                </a:lnTo>
                <a:lnTo>
                  <a:pt x="2338590" y="537591"/>
                </a:lnTo>
                <a:lnTo>
                  <a:pt x="2342146" y="556971"/>
                </a:lnTo>
                <a:lnTo>
                  <a:pt x="2352090" y="572185"/>
                </a:lnTo>
                <a:lnTo>
                  <a:pt x="2367305" y="582117"/>
                </a:lnTo>
                <a:lnTo>
                  <a:pt x="2386673" y="585685"/>
                </a:lnTo>
                <a:lnTo>
                  <a:pt x="2429573" y="585685"/>
                </a:lnTo>
                <a:lnTo>
                  <a:pt x="2474099" y="556971"/>
                </a:lnTo>
                <a:lnTo>
                  <a:pt x="2477655" y="537591"/>
                </a:lnTo>
                <a:lnTo>
                  <a:pt x="2477655" y="477685"/>
                </a:lnTo>
                <a:lnTo>
                  <a:pt x="2474239" y="459117"/>
                </a:lnTo>
                <a:lnTo>
                  <a:pt x="2464676" y="444627"/>
                </a:lnTo>
                <a:lnTo>
                  <a:pt x="2450046" y="435190"/>
                </a:lnTo>
                <a:lnTo>
                  <a:pt x="2431427" y="431812"/>
                </a:lnTo>
                <a:lnTo>
                  <a:pt x="2387409" y="431812"/>
                </a:lnTo>
                <a:lnTo>
                  <a:pt x="2381123" y="425157"/>
                </a:lnTo>
                <a:lnTo>
                  <a:pt x="2381123" y="370789"/>
                </a:lnTo>
                <a:lnTo>
                  <a:pt x="2386673" y="365239"/>
                </a:lnTo>
                <a:lnTo>
                  <a:pt x="2427732" y="365239"/>
                </a:lnTo>
                <a:lnTo>
                  <a:pt x="2433282" y="370789"/>
                </a:lnTo>
                <a:lnTo>
                  <a:pt x="2433282" y="396671"/>
                </a:lnTo>
                <a:lnTo>
                  <a:pt x="2435123" y="398538"/>
                </a:lnTo>
                <a:lnTo>
                  <a:pt x="2475814" y="398538"/>
                </a:lnTo>
                <a:lnTo>
                  <a:pt x="2477655" y="396671"/>
                </a:lnTo>
                <a:lnTo>
                  <a:pt x="2477655" y="3726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2630873" y="591281"/>
            <a:ext cx="523875" cy="259079"/>
          </a:xfrm>
          <a:custGeom>
            <a:avLst/>
            <a:gdLst/>
            <a:ahLst/>
            <a:cxnLst/>
            <a:rect l="l" t="t" r="r" b="b"/>
            <a:pathLst>
              <a:path w="523875" h="259080">
                <a:moveTo>
                  <a:pt x="523326" y="0"/>
                </a:moveTo>
                <a:lnTo>
                  <a:pt x="0" y="0"/>
                </a:lnTo>
                <a:lnTo>
                  <a:pt x="0" y="258907"/>
                </a:lnTo>
                <a:lnTo>
                  <a:pt x="523326" y="258907"/>
                </a:lnTo>
                <a:lnTo>
                  <a:pt x="523326" y="0"/>
                </a:lnTo>
                <a:close/>
              </a:path>
            </a:pathLst>
          </a:custGeom>
          <a:solidFill>
            <a:srgbClr val="F36F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10891736" y="591285"/>
            <a:ext cx="1148715" cy="476250"/>
          </a:xfrm>
          <a:custGeom>
            <a:avLst/>
            <a:gdLst/>
            <a:ahLst/>
            <a:cxnLst/>
            <a:rect l="l" t="t" r="r" b="b"/>
            <a:pathLst>
              <a:path w="1148715" h="476250">
                <a:moveTo>
                  <a:pt x="118351" y="433120"/>
                </a:moveTo>
                <a:lnTo>
                  <a:pt x="116509" y="431266"/>
                </a:lnTo>
                <a:lnTo>
                  <a:pt x="1841" y="431266"/>
                </a:lnTo>
                <a:lnTo>
                  <a:pt x="0" y="433120"/>
                </a:lnTo>
                <a:lnTo>
                  <a:pt x="0" y="473798"/>
                </a:lnTo>
                <a:lnTo>
                  <a:pt x="1841" y="475653"/>
                </a:lnTo>
                <a:lnTo>
                  <a:pt x="116509" y="475653"/>
                </a:lnTo>
                <a:lnTo>
                  <a:pt x="118351" y="473798"/>
                </a:lnTo>
                <a:lnTo>
                  <a:pt x="118351" y="435698"/>
                </a:lnTo>
                <a:lnTo>
                  <a:pt x="118351" y="433120"/>
                </a:lnTo>
                <a:close/>
              </a:path>
              <a:path w="1148715" h="476250">
                <a:moveTo>
                  <a:pt x="118351" y="325297"/>
                </a:moveTo>
                <a:lnTo>
                  <a:pt x="116509" y="323443"/>
                </a:lnTo>
                <a:lnTo>
                  <a:pt x="1841" y="323443"/>
                </a:lnTo>
                <a:lnTo>
                  <a:pt x="0" y="325297"/>
                </a:lnTo>
                <a:lnTo>
                  <a:pt x="0" y="365988"/>
                </a:lnTo>
                <a:lnTo>
                  <a:pt x="1841" y="367830"/>
                </a:lnTo>
                <a:lnTo>
                  <a:pt x="116509" y="367830"/>
                </a:lnTo>
                <a:lnTo>
                  <a:pt x="118351" y="365988"/>
                </a:lnTo>
                <a:lnTo>
                  <a:pt x="118351" y="327888"/>
                </a:lnTo>
                <a:lnTo>
                  <a:pt x="118351" y="325297"/>
                </a:lnTo>
                <a:close/>
              </a:path>
              <a:path w="1148715" h="476250">
                <a:moveTo>
                  <a:pt x="118351" y="217487"/>
                </a:moveTo>
                <a:lnTo>
                  <a:pt x="116509" y="215633"/>
                </a:lnTo>
                <a:lnTo>
                  <a:pt x="1841" y="215633"/>
                </a:lnTo>
                <a:lnTo>
                  <a:pt x="0" y="217487"/>
                </a:lnTo>
                <a:lnTo>
                  <a:pt x="0" y="258165"/>
                </a:lnTo>
                <a:lnTo>
                  <a:pt x="1841" y="260019"/>
                </a:lnTo>
                <a:lnTo>
                  <a:pt x="116509" y="260019"/>
                </a:lnTo>
                <a:lnTo>
                  <a:pt x="118351" y="258165"/>
                </a:lnTo>
                <a:lnTo>
                  <a:pt x="118351" y="220078"/>
                </a:lnTo>
                <a:lnTo>
                  <a:pt x="118351" y="217487"/>
                </a:lnTo>
                <a:close/>
              </a:path>
              <a:path w="1148715" h="476250">
                <a:moveTo>
                  <a:pt x="118351" y="109664"/>
                </a:moveTo>
                <a:lnTo>
                  <a:pt x="116509" y="107823"/>
                </a:lnTo>
                <a:lnTo>
                  <a:pt x="1841" y="107823"/>
                </a:lnTo>
                <a:lnTo>
                  <a:pt x="0" y="109664"/>
                </a:lnTo>
                <a:lnTo>
                  <a:pt x="0" y="150355"/>
                </a:lnTo>
                <a:lnTo>
                  <a:pt x="1841" y="152209"/>
                </a:lnTo>
                <a:lnTo>
                  <a:pt x="116509" y="152209"/>
                </a:lnTo>
                <a:lnTo>
                  <a:pt x="118351" y="150355"/>
                </a:lnTo>
                <a:lnTo>
                  <a:pt x="118351" y="112255"/>
                </a:lnTo>
                <a:lnTo>
                  <a:pt x="118351" y="109664"/>
                </a:lnTo>
                <a:close/>
              </a:path>
              <a:path w="1148715" h="476250">
                <a:moveTo>
                  <a:pt x="118351" y="1854"/>
                </a:moveTo>
                <a:lnTo>
                  <a:pt x="116509" y="0"/>
                </a:lnTo>
                <a:lnTo>
                  <a:pt x="1841" y="0"/>
                </a:lnTo>
                <a:lnTo>
                  <a:pt x="0" y="1854"/>
                </a:lnTo>
                <a:lnTo>
                  <a:pt x="0" y="42532"/>
                </a:lnTo>
                <a:lnTo>
                  <a:pt x="1841" y="44386"/>
                </a:lnTo>
                <a:lnTo>
                  <a:pt x="116509" y="44386"/>
                </a:lnTo>
                <a:lnTo>
                  <a:pt x="118351" y="42532"/>
                </a:lnTo>
                <a:lnTo>
                  <a:pt x="118351" y="4445"/>
                </a:lnTo>
                <a:lnTo>
                  <a:pt x="118351" y="1854"/>
                </a:lnTo>
                <a:close/>
              </a:path>
              <a:path w="1148715" h="476250">
                <a:moveTo>
                  <a:pt x="1148549" y="217487"/>
                </a:moveTo>
                <a:lnTo>
                  <a:pt x="1146695" y="215633"/>
                </a:lnTo>
                <a:lnTo>
                  <a:pt x="1032040" y="215633"/>
                </a:lnTo>
                <a:lnTo>
                  <a:pt x="1030185" y="217487"/>
                </a:lnTo>
                <a:lnTo>
                  <a:pt x="1030185" y="258165"/>
                </a:lnTo>
                <a:lnTo>
                  <a:pt x="1032040" y="260019"/>
                </a:lnTo>
                <a:lnTo>
                  <a:pt x="1146695" y="260019"/>
                </a:lnTo>
                <a:lnTo>
                  <a:pt x="1148549" y="258165"/>
                </a:lnTo>
                <a:lnTo>
                  <a:pt x="1148549" y="220078"/>
                </a:lnTo>
                <a:lnTo>
                  <a:pt x="1148549" y="217487"/>
                </a:lnTo>
                <a:close/>
              </a:path>
              <a:path w="1148715" h="476250">
                <a:moveTo>
                  <a:pt x="1148549" y="109664"/>
                </a:moveTo>
                <a:lnTo>
                  <a:pt x="1146695" y="107823"/>
                </a:lnTo>
                <a:lnTo>
                  <a:pt x="1032040" y="107823"/>
                </a:lnTo>
                <a:lnTo>
                  <a:pt x="1030185" y="109664"/>
                </a:lnTo>
                <a:lnTo>
                  <a:pt x="1030185" y="150355"/>
                </a:lnTo>
                <a:lnTo>
                  <a:pt x="1032040" y="152209"/>
                </a:lnTo>
                <a:lnTo>
                  <a:pt x="1146695" y="152209"/>
                </a:lnTo>
                <a:lnTo>
                  <a:pt x="1148549" y="150355"/>
                </a:lnTo>
                <a:lnTo>
                  <a:pt x="1148549" y="112255"/>
                </a:lnTo>
                <a:lnTo>
                  <a:pt x="1148549" y="109664"/>
                </a:lnTo>
                <a:close/>
              </a:path>
              <a:path w="1148715" h="476250">
                <a:moveTo>
                  <a:pt x="1148549" y="1854"/>
                </a:moveTo>
                <a:lnTo>
                  <a:pt x="1146695" y="0"/>
                </a:lnTo>
                <a:lnTo>
                  <a:pt x="1032040" y="0"/>
                </a:lnTo>
                <a:lnTo>
                  <a:pt x="1030185" y="1854"/>
                </a:lnTo>
                <a:lnTo>
                  <a:pt x="1030185" y="42532"/>
                </a:lnTo>
                <a:lnTo>
                  <a:pt x="1032040" y="44386"/>
                </a:lnTo>
                <a:lnTo>
                  <a:pt x="1146695" y="44386"/>
                </a:lnTo>
                <a:lnTo>
                  <a:pt x="1148549" y="42532"/>
                </a:lnTo>
                <a:lnTo>
                  <a:pt x="1148549" y="4445"/>
                </a:lnTo>
                <a:lnTo>
                  <a:pt x="1148549" y="1854"/>
                </a:lnTo>
                <a:close/>
              </a:path>
            </a:pathLst>
          </a:custGeom>
          <a:solidFill>
            <a:srgbClr val="00728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7" name="bg object 2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2692601" y="645508"/>
            <a:ext cx="78868" cy="147452"/>
          </a:xfrm>
          <a:prstGeom prst="rect">
            <a:avLst/>
          </a:prstGeom>
        </p:spPr>
      </p:pic>
      <p:pic>
        <p:nvPicPr>
          <p:cNvPr id="28" name="bg object 2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2799904" y="645504"/>
            <a:ext cx="78629" cy="148085"/>
          </a:xfrm>
          <a:prstGeom prst="rect">
            <a:avLst/>
          </a:prstGeom>
        </p:spPr>
      </p:pic>
      <p:pic>
        <p:nvPicPr>
          <p:cNvPr id="29" name="bg object 2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2906131" y="645508"/>
            <a:ext cx="78868" cy="147452"/>
          </a:xfrm>
          <a:prstGeom prst="rect">
            <a:avLst/>
          </a:prstGeom>
        </p:spPr>
      </p:pic>
      <p:pic>
        <p:nvPicPr>
          <p:cNvPr id="30" name="bg object 30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3012703" y="645324"/>
            <a:ext cx="79762" cy="147804"/>
          </a:xfrm>
          <a:prstGeom prst="rect">
            <a:avLst/>
          </a:prstGeom>
        </p:spPr>
      </p:pic>
      <p:pic>
        <p:nvPicPr>
          <p:cNvPr id="31" name="bg object 31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348816" y="18824130"/>
            <a:ext cx="13543654" cy="9418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1200" y="804164"/>
            <a:ext cx="12801600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1200" y="4623943"/>
            <a:ext cx="1280160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836160" y="18696814"/>
            <a:ext cx="455168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11200" y="18696814"/>
            <a:ext cx="327152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241280" y="18696814"/>
            <a:ext cx="327152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37098" y="19040924"/>
            <a:ext cx="8361045" cy="5695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550" b="1" spc="-53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3550" b="1" spc="-3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3550" b="1" spc="-245" dirty="0">
                <a:solidFill>
                  <a:srgbClr val="FFFFFF"/>
                </a:solidFill>
                <a:latin typeface="Trebuchet MS"/>
                <a:cs typeface="Trebuchet MS"/>
              </a:rPr>
              <a:t>w</a:t>
            </a:r>
            <a:r>
              <a:rPr sz="3550" b="1" spc="-5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3550" b="1" spc="2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3550" b="1" spc="80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3550" b="1" spc="-254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3550" b="1" spc="4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550" b="1" spc="-38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3550" b="1" spc="4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550" b="1" spc="175" dirty="0">
                <a:solidFill>
                  <a:srgbClr val="FFFFFF"/>
                </a:solidFill>
                <a:latin typeface="Trebuchet MS"/>
                <a:cs typeface="Trebuchet MS"/>
              </a:rPr>
              <a:t>su</a:t>
            </a:r>
            <a:r>
              <a:rPr sz="3550" b="1" spc="200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3550" b="1" spc="25" dirty="0">
                <a:solidFill>
                  <a:srgbClr val="FFFFFF"/>
                </a:solidFill>
                <a:latin typeface="Trebuchet MS"/>
                <a:cs typeface="Trebuchet MS"/>
              </a:rPr>
              <a:t>tainabl</a:t>
            </a:r>
            <a:r>
              <a:rPr sz="3550" b="1" spc="-50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3550" b="1" spc="4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550" b="1" spc="-16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3550" b="1" spc="-4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3550" b="1" spc="-38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3550" b="1" spc="4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550" b="1" spc="-509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3550" b="1" spc="-6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550" b="1" spc="-270" dirty="0">
                <a:solidFill>
                  <a:srgbClr val="FFFFFF"/>
                </a:solidFill>
                <a:latin typeface="Trebuchet MS"/>
                <a:cs typeface="Trebuchet MS"/>
              </a:rPr>
              <a:t>f</a:t>
            </a:r>
            <a:r>
              <a:rPr sz="3550" b="1" spc="39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550" b="1" spc="-80" dirty="0">
                <a:solidFill>
                  <a:srgbClr val="FFFFFF"/>
                </a:solidFill>
                <a:latin typeface="Trebuchet MS"/>
                <a:cs typeface="Trebuchet MS"/>
              </a:rPr>
              <a:t>geoene</a:t>
            </a:r>
            <a:r>
              <a:rPr sz="3550" b="1" spc="2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3550" b="1" spc="90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3550" b="1" spc="-35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3550" b="1" spc="-6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endParaRPr sz="3550">
              <a:latin typeface="Trebuchet MS"/>
              <a:cs typeface="Trebuchet MS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38169" y="338150"/>
            <a:ext cx="13543915" cy="19427825"/>
            <a:chOff x="338169" y="338150"/>
            <a:chExt cx="13543915" cy="19427825"/>
          </a:xfrm>
        </p:grpSpPr>
        <p:sp>
          <p:nvSpPr>
            <p:cNvPr id="4" name="object 4"/>
            <p:cNvSpPr/>
            <p:nvPr/>
          </p:nvSpPr>
          <p:spPr>
            <a:xfrm>
              <a:off x="13157565" y="18824130"/>
              <a:ext cx="724535" cy="118110"/>
            </a:xfrm>
            <a:custGeom>
              <a:avLst/>
              <a:gdLst/>
              <a:ahLst/>
              <a:cxnLst/>
              <a:rect l="l" t="t" r="r" b="b"/>
              <a:pathLst>
                <a:path w="724534" h="118109">
                  <a:moveTo>
                    <a:pt x="724254" y="0"/>
                  </a:moveTo>
                  <a:lnTo>
                    <a:pt x="0" y="0"/>
                  </a:lnTo>
                  <a:lnTo>
                    <a:pt x="0" y="117514"/>
                  </a:lnTo>
                  <a:lnTo>
                    <a:pt x="724254" y="117514"/>
                  </a:lnTo>
                  <a:lnTo>
                    <a:pt x="724254" y="0"/>
                  </a:lnTo>
                  <a:close/>
                </a:path>
              </a:pathLst>
            </a:custGeom>
            <a:solidFill>
              <a:srgbClr val="0072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48822" y="18824130"/>
              <a:ext cx="12809220" cy="118110"/>
            </a:xfrm>
            <a:custGeom>
              <a:avLst/>
              <a:gdLst/>
              <a:ahLst/>
              <a:cxnLst/>
              <a:rect l="l" t="t" r="r" b="b"/>
              <a:pathLst>
                <a:path w="12809219" h="118109">
                  <a:moveTo>
                    <a:pt x="12808743" y="0"/>
                  </a:moveTo>
                  <a:lnTo>
                    <a:pt x="0" y="0"/>
                  </a:lnTo>
                  <a:lnTo>
                    <a:pt x="0" y="117514"/>
                  </a:lnTo>
                  <a:lnTo>
                    <a:pt x="12808743" y="117514"/>
                  </a:lnTo>
                  <a:lnTo>
                    <a:pt x="12808743" y="0"/>
                  </a:lnTo>
                  <a:close/>
                </a:path>
              </a:pathLst>
            </a:custGeom>
            <a:solidFill>
              <a:srgbClr val="F36F2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48819" y="18941645"/>
              <a:ext cx="13533119" cy="0"/>
            </a:xfrm>
            <a:custGeom>
              <a:avLst/>
              <a:gdLst/>
              <a:ahLst/>
              <a:cxnLst/>
              <a:rect l="l" t="t" r="r" b="b"/>
              <a:pathLst>
                <a:path w="13533119">
                  <a:moveTo>
                    <a:pt x="0" y="0"/>
                  </a:moveTo>
                  <a:lnTo>
                    <a:pt x="13533003" y="0"/>
                  </a:lnTo>
                </a:path>
              </a:pathLst>
            </a:custGeom>
            <a:ln w="1192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3163528" y="18824131"/>
              <a:ext cx="0" cy="111760"/>
            </a:xfrm>
            <a:custGeom>
              <a:avLst/>
              <a:gdLst/>
              <a:ahLst/>
              <a:cxnLst/>
              <a:rect l="l" t="t" r="r" b="b"/>
              <a:pathLst>
                <a:path h="111759">
                  <a:moveTo>
                    <a:pt x="0" y="0"/>
                  </a:moveTo>
                  <a:lnTo>
                    <a:pt x="0" y="111549"/>
                  </a:lnTo>
                </a:path>
              </a:pathLst>
            </a:custGeom>
            <a:ln w="1192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44134" y="344114"/>
              <a:ext cx="13531850" cy="19416395"/>
            </a:xfrm>
            <a:custGeom>
              <a:avLst/>
              <a:gdLst/>
              <a:ahLst/>
              <a:cxnLst/>
              <a:rect l="l" t="t" r="r" b="b"/>
              <a:pathLst>
                <a:path w="13531850" h="19416395">
                  <a:moveTo>
                    <a:pt x="0" y="19415850"/>
                  </a:moveTo>
                  <a:lnTo>
                    <a:pt x="13531727" y="19415850"/>
                  </a:lnTo>
                  <a:lnTo>
                    <a:pt x="13531727" y="0"/>
                  </a:lnTo>
                  <a:lnTo>
                    <a:pt x="0" y="0"/>
                  </a:lnTo>
                  <a:lnTo>
                    <a:pt x="0" y="19415850"/>
                  </a:lnTo>
                  <a:close/>
                </a:path>
              </a:pathLst>
            </a:custGeom>
            <a:ln w="11929">
              <a:solidFill>
                <a:srgbClr val="58595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</Words>
  <Application>Microsoft Macintosh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Trebuchet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Irina Kovalevska</cp:lastModifiedBy>
  <cp:revision>1</cp:revision>
  <dcterms:created xsi:type="dcterms:W3CDTF">2023-10-17T02:38:24Z</dcterms:created>
  <dcterms:modified xsi:type="dcterms:W3CDTF">2023-10-18T16:21:12Z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2023-09-18T00:00:00Z</vt:filetime>
  </property>
  <property fmtid="{D5CDD505-2E9C-101B-9397-08002B2CF9AE}" pid="3" name="Creator">
    <vt:lpwstr>Adobe InDesign 18.3 (Macintosh)</vt:lpwstr>
  </property>
  <property fmtid="{D5CDD505-2E9C-101B-9397-08002B2CF9AE}" pid="4" name="LastSaved">
    <vt:filetime>2023-10-17T00:00:00Z</vt:filetime>
  </property>
</Properties>
</file>