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7" r:id="rId2"/>
    <p:sldId id="256" r:id="rId3"/>
    <p:sldId id="258"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8"/>
  </p:normalViewPr>
  <p:slideViewPr>
    <p:cSldViewPr snapToGrid="0">
      <p:cViewPr varScale="1">
        <p:scale>
          <a:sx n="158" d="100"/>
          <a:sy n="158" d="100"/>
        </p:scale>
        <p:origin x="86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38e814ba4e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g38e814ba4e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a:extLst>
            <a:ext uri="{FF2B5EF4-FFF2-40B4-BE49-F238E27FC236}">
              <a16:creationId xmlns:a16="http://schemas.microsoft.com/office/drawing/2014/main" id="{B5CA1FE6-61AF-FFB8-A2A1-7DCBDFEBF45F}"/>
            </a:ext>
          </a:extLst>
        </p:cNvPr>
        <p:cNvGrpSpPr/>
        <p:nvPr/>
      </p:nvGrpSpPr>
      <p:grpSpPr>
        <a:xfrm>
          <a:off x="0" y="0"/>
          <a:ext cx="0" cy="0"/>
          <a:chOff x="0" y="0"/>
          <a:chExt cx="0" cy="0"/>
        </a:xfrm>
      </p:grpSpPr>
      <p:sp>
        <p:nvSpPr>
          <p:cNvPr id="55" name="Google Shape;55;g38e814ba4ed_0_0:notes">
            <a:extLst>
              <a:ext uri="{FF2B5EF4-FFF2-40B4-BE49-F238E27FC236}">
                <a16:creationId xmlns:a16="http://schemas.microsoft.com/office/drawing/2014/main" id="{4586A3B2-5806-7393-E2A2-975305DC19A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g38e814ba4ed_0_0:notes">
            <a:extLst>
              <a:ext uri="{FF2B5EF4-FFF2-40B4-BE49-F238E27FC236}">
                <a16:creationId xmlns:a16="http://schemas.microsoft.com/office/drawing/2014/main" id="{34B5076B-3AE1-42CC-8E1B-EECD55F5082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73709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a:extLst>
            <a:ext uri="{FF2B5EF4-FFF2-40B4-BE49-F238E27FC236}">
              <a16:creationId xmlns:a16="http://schemas.microsoft.com/office/drawing/2014/main" id="{28583003-135A-B79F-5830-0533BB101960}"/>
            </a:ext>
          </a:extLst>
        </p:cNvPr>
        <p:cNvGrpSpPr/>
        <p:nvPr/>
      </p:nvGrpSpPr>
      <p:grpSpPr>
        <a:xfrm>
          <a:off x="0" y="0"/>
          <a:ext cx="0" cy="0"/>
          <a:chOff x="0" y="0"/>
          <a:chExt cx="0" cy="0"/>
        </a:xfrm>
      </p:grpSpPr>
      <p:sp>
        <p:nvSpPr>
          <p:cNvPr id="55" name="Google Shape;55;g38e814ba4ed_0_0:notes">
            <a:extLst>
              <a:ext uri="{FF2B5EF4-FFF2-40B4-BE49-F238E27FC236}">
                <a16:creationId xmlns:a16="http://schemas.microsoft.com/office/drawing/2014/main" id="{2CB136DC-B8AA-FADB-A06A-4AC9671588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g38e814ba4ed_0_0:notes">
            <a:extLst>
              <a:ext uri="{FF2B5EF4-FFF2-40B4-BE49-F238E27FC236}">
                <a16:creationId xmlns:a16="http://schemas.microsoft.com/office/drawing/2014/main" id="{29EDCE29-3BE2-41DF-7841-5F32DDF7486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1290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7"/>
        <p:cNvGrpSpPr/>
        <p:nvPr/>
      </p:nvGrpSpPr>
      <p:grpSpPr>
        <a:xfrm>
          <a:off x="0" y="0"/>
          <a:ext cx="0" cy="0"/>
          <a:chOff x="0" y="0"/>
          <a:chExt cx="0" cy="0"/>
        </a:xfrm>
      </p:grpSpPr>
      <p:sp>
        <p:nvSpPr>
          <p:cNvPr id="5" name="TextBox 4">
            <a:extLst>
              <a:ext uri="{FF2B5EF4-FFF2-40B4-BE49-F238E27FC236}">
                <a16:creationId xmlns:a16="http://schemas.microsoft.com/office/drawing/2014/main" id="{B639821B-F6C2-20B0-55EA-8556B9266024}"/>
              </a:ext>
            </a:extLst>
          </p:cNvPr>
          <p:cNvSpPr txBox="1"/>
          <p:nvPr/>
        </p:nvSpPr>
        <p:spPr>
          <a:xfrm>
            <a:off x="800101" y="1108271"/>
            <a:ext cx="7772400" cy="3708708"/>
          </a:xfrm>
          <a:prstGeom prst="rect">
            <a:avLst/>
          </a:prstGeom>
          <a:noFill/>
        </p:spPr>
        <p:txBody>
          <a:bodyPr wrap="square">
            <a:spAutoFit/>
          </a:bodyPr>
          <a:lstStyle/>
          <a:p>
            <a:r>
              <a:rPr lang="en-GB" sz="1500" b="1" dirty="0">
                <a:solidFill>
                  <a:srgbClr val="000000"/>
                </a:solidFill>
                <a:latin typeface="Calibri" panose="020F0502020204030204" pitchFamily="34" charset="0"/>
                <a:cs typeface="Calibri" panose="020F0502020204030204" pitchFamily="34" charset="0"/>
              </a:rPr>
              <a:t>Instructions on the use of the </a:t>
            </a:r>
            <a:r>
              <a:rPr lang="en-MY" b="1" dirty="0"/>
              <a:t>Fifth EAGE Eastern Mediterranean Workshop</a:t>
            </a:r>
            <a:r>
              <a:rPr lang="en-GB" sz="1500" b="1" dirty="0">
                <a:solidFill>
                  <a:srgbClr val="000000"/>
                </a:solidFill>
                <a:latin typeface="Calibri" panose="020F0502020204030204" pitchFamily="34" charset="0"/>
                <a:cs typeface="Calibri" panose="020F0502020204030204" pitchFamily="34" charset="0"/>
              </a:rPr>
              <a:t> PowerPoint Template. Delete this page from the final presentation!</a:t>
            </a:r>
          </a:p>
          <a:p>
            <a:pPr algn="just" fontAlgn="base">
              <a:spcBef>
                <a:spcPts val="1350"/>
              </a:spcBef>
              <a:buFont typeface="Arial" panose="020B0604020202020204" pitchFamily="34" charset="0"/>
              <a:buChar char="•"/>
            </a:pPr>
            <a:r>
              <a:rPr lang="en-GB" sz="1500" dirty="0">
                <a:solidFill>
                  <a:srgbClr val="000000"/>
                </a:solidFill>
                <a:latin typeface="Calibri" panose="020F0502020204030204" pitchFamily="34" charset="0"/>
                <a:cs typeface="Calibri" panose="020F0502020204030204" pitchFamily="34" charset="0"/>
              </a:rPr>
              <a:t>This template has been designed to aid you in the preparation of your presentation at the Technical Programme of the </a:t>
            </a:r>
            <a:r>
              <a:rPr lang="en-GB" sz="1500" dirty="0">
                <a:latin typeface="Calibri" panose="020F0502020204030204" pitchFamily="34" charset="0"/>
                <a:cs typeface="Calibri" panose="020F0502020204030204" pitchFamily="34" charset="0"/>
              </a:rPr>
              <a:t>Fifth EAGE Eastern Mediterranean Workshop </a:t>
            </a:r>
            <a:r>
              <a:rPr lang="en-GB" sz="1500" dirty="0">
                <a:solidFill>
                  <a:srgbClr val="000000"/>
                </a:solidFill>
                <a:latin typeface="Calibri" panose="020F0502020204030204" pitchFamily="34" charset="0"/>
                <a:cs typeface="Calibri" panose="020F0502020204030204" pitchFamily="34" charset="0"/>
              </a:rPr>
              <a:t>in Cairo, Egypt (1 – </a:t>
            </a:r>
            <a:r>
              <a:rPr lang="en-GB" sz="1500">
                <a:latin typeface="Calibri" panose="020F0502020204030204" pitchFamily="34" charset="0"/>
                <a:cs typeface="Calibri" panose="020F0502020204030204" pitchFamily="34" charset="0"/>
              </a:rPr>
              <a:t>3</a:t>
            </a:r>
            <a:r>
              <a:rPr lang="en-GB" sz="1500">
                <a:solidFill>
                  <a:srgbClr val="000000"/>
                </a:solidFill>
                <a:latin typeface="Calibri" panose="020F0502020204030204" pitchFamily="34" charset="0"/>
                <a:cs typeface="Calibri" panose="020F0502020204030204" pitchFamily="34" charset="0"/>
              </a:rPr>
              <a:t> December </a:t>
            </a:r>
            <a:r>
              <a:rPr lang="en-GB" sz="1500" dirty="0">
                <a:solidFill>
                  <a:srgbClr val="000000"/>
                </a:solidFill>
                <a:latin typeface="Calibri" panose="020F0502020204030204" pitchFamily="34" charset="0"/>
                <a:cs typeface="Calibri" panose="020F0502020204030204" pitchFamily="34" charset="0"/>
              </a:rPr>
              <a:t>2025). </a:t>
            </a:r>
          </a:p>
          <a:p>
            <a:pPr algn="just" fontAlgn="base">
              <a:spcBef>
                <a:spcPts val="1350"/>
              </a:spcBef>
              <a:buFont typeface="Arial" panose="020B0604020202020204" pitchFamily="34" charset="0"/>
              <a:buChar char="•"/>
            </a:pPr>
            <a:r>
              <a:rPr lang="en-GB" sz="1500" dirty="0">
                <a:solidFill>
                  <a:srgbClr val="000000"/>
                </a:solidFill>
                <a:latin typeface="Calibri" panose="020F0502020204030204" pitchFamily="34" charset="0"/>
                <a:cs typeface="Calibri" panose="020F0502020204030204" pitchFamily="34" charset="0"/>
              </a:rPr>
              <a:t>The first slide (page 2) must include the EAGE logo and Workshop title. Presentation title may be included on the first slide (page 2) or on the second slide (page 3).</a:t>
            </a:r>
          </a:p>
          <a:p>
            <a:pPr algn="just" fontAlgn="base">
              <a:spcBef>
                <a:spcPts val="1350"/>
              </a:spcBef>
              <a:buFont typeface="Arial" panose="020B0604020202020204" pitchFamily="34" charset="0"/>
              <a:buChar char="•"/>
            </a:pPr>
            <a:r>
              <a:rPr lang="en-GB" sz="1500" dirty="0">
                <a:solidFill>
                  <a:srgbClr val="000000"/>
                </a:solidFill>
                <a:latin typeface="Calibri" panose="020F0502020204030204" pitchFamily="34" charset="0"/>
                <a:cs typeface="Calibri" panose="020F0502020204030204" pitchFamily="34" charset="0"/>
              </a:rPr>
              <a:t>The second slide (page 3) may include the presentation title and (co-)author information.</a:t>
            </a:r>
          </a:p>
          <a:p>
            <a:pPr algn="just" fontAlgn="base">
              <a:spcBef>
                <a:spcPts val="1350"/>
              </a:spcBef>
              <a:buFont typeface="Arial" panose="020B0604020202020204" pitchFamily="34" charset="0"/>
              <a:buChar char="•"/>
            </a:pPr>
            <a:r>
              <a:rPr lang="en-GB" sz="1500" dirty="0">
                <a:solidFill>
                  <a:srgbClr val="000000"/>
                </a:solidFill>
                <a:latin typeface="Calibri" panose="020F0502020204030204" pitchFamily="34" charset="0"/>
                <a:cs typeface="Calibri" panose="020F0502020204030204" pitchFamily="34" charset="0"/>
              </a:rPr>
              <a:t>Use page 4 for your presentation slides.</a:t>
            </a:r>
          </a:p>
          <a:p>
            <a:pPr algn="just" fontAlgn="base">
              <a:spcBef>
                <a:spcPts val="1350"/>
              </a:spcBef>
              <a:buFont typeface="Arial" panose="020B0604020202020204" pitchFamily="34" charset="0"/>
              <a:buChar char="•"/>
            </a:pPr>
            <a:r>
              <a:rPr lang="en-GB" sz="1500" b="1" dirty="0">
                <a:solidFill>
                  <a:srgbClr val="000000"/>
                </a:solidFill>
                <a:latin typeface="Calibri" panose="020F0502020204030204" pitchFamily="34" charset="0"/>
                <a:cs typeface="Calibri" panose="020F0502020204030204" pitchFamily="34" charset="0"/>
              </a:rPr>
              <a:t>Company or professional names and logos are allowed only on the last slide.</a:t>
            </a:r>
          </a:p>
          <a:p>
            <a:pPr algn="just" fontAlgn="base">
              <a:spcBef>
                <a:spcPts val="1350"/>
              </a:spcBef>
              <a:buFont typeface="Arial" panose="020B0604020202020204" pitchFamily="34" charset="0"/>
              <a:buChar char="•"/>
            </a:pPr>
            <a:r>
              <a:rPr lang="en-GB" sz="1500" dirty="0">
                <a:solidFill>
                  <a:srgbClr val="000000"/>
                </a:solidFill>
                <a:latin typeface="Calibri" panose="020F0502020204030204" pitchFamily="34" charset="0"/>
                <a:cs typeface="Calibri" panose="020F0502020204030204" pitchFamily="34" charset="0"/>
              </a:rPr>
              <a:t>We look forward to meeting you at </a:t>
            </a:r>
            <a:r>
              <a:rPr lang="en-GB" sz="1500" dirty="0">
                <a:latin typeface="Calibri" panose="020F0502020204030204" pitchFamily="34" charset="0"/>
                <a:cs typeface="Calibri" panose="020F0502020204030204" pitchFamily="34" charset="0"/>
              </a:rPr>
              <a:t>the Fifth EAGE Eastern Mediterranean Workshop </a:t>
            </a:r>
            <a:r>
              <a:rPr lang="en-GB" sz="1500" dirty="0">
                <a:solidFill>
                  <a:srgbClr val="000000"/>
                </a:solidFill>
                <a:latin typeface="Calibri" panose="020F0502020204030204" pitchFamily="34" charset="0"/>
                <a:cs typeface="Calibri" panose="020F0502020204030204" pitchFamily="34" charset="0"/>
              </a:rPr>
              <a:t>in Cairo!  </a:t>
            </a:r>
          </a:p>
        </p:txBody>
      </p:sp>
      <p:sp>
        <p:nvSpPr>
          <p:cNvPr id="6" name="TextBox 5">
            <a:extLst>
              <a:ext uri="{FF2B5EF4-FFF2-40B4-BE49-F238E27FC236}">
                <a16:creationId xmlns:a16="http://schemas.microsoft.com/office/drawing/2014/main" id="{2AA9CB7C-218B-3809-E698-5C7AD88E782C}"/>
              </a:ext>
            </a:extLst>
          </p:cNvPr>
          <p:cNvSpPr txBox="1"/>
          <p:nvPr/>
        </p:nvSpPr>
        <p:spPr>
          <a:xfrm>
            <a:off x="2244437" y="546338"/>
            <a:ext cx="6328064" cy="415498"/>
          </a:xfrm>
          <a:prstGeom prst="rect">
            <a:avLst/>
          </a:prstGeom>
          <a:noFill/>
        </p:spPr>
        <p:txBody>
          <a:bodyPr wrap="square">
            <a:spAutoFit/>
          </a:bodyPr>
          <a:lstStyle/>
          <a:p>
            <a:r>
              <a:rPr lang="en-GB" sz="2100" b="1" dirty="0">
                <a:solidFill>
                  <a:srgbClr val="000000"/>
                </a:solidFill>
                <a:latin typeface="Calibri" panose="020F0502020204030204" pitchFamily="34" charset="0"/>
                <a:cs typeface="Calibri" panose="020F0502020204030204" pitchFamily="34" charset="0"/>
              </a:rPr>
              <a:t>TEMPLATE INSTRUCTION: DELETE AFTER READING</a:t>
            </a:r>
            <a:endParaRPr lang="en-NL" sz="2100" dirty="0">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7">
          <a:extLst>
            <a:ext uri="{FF2B5EF4-FFF2-40B4-BE49-F238E27FC236}">
              <a16:creationId xmlns:a16="http://schemas.microsoft.com/office/drawing/2014/main" id="{04B0FC76-7D93-60FC-F3FA-41251BF9C2E5}"/>
            </a:ext>
          </a:extLst>
        </p:cNvPr>
        <p:cNvGrpSpPr/>
        <p:nvPr/>
      </p:nvGrpSpPr>
      <p:grpSpPr>
        <a:xfrm>
          <a:off x="0" y="0"/>
          <a:ext cx="0" cy="0"/>
          <a:chOff x="0" y="0"/>
          <a:chExt cx="0" cy="0"/>
        </a:xfrm>
      </p:grpSpPr>
    </p:spTree>
    <p:extLst>
      <p:ext uri="{BB962C8B-B14F-4D97-AF65-F5344CB8AC3E}">
        <p14:creationId xmlns:p14="http://schemas.microsoft.com/office/powerpoint/2010/main" val="1212800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7">
          <a:extLst>
            <a:ext uri="{FF2B5EF4-FFF2-40B4-BE49-F238E27FC236}">
              <a16:creationId xmlns:a16="http://schemas.microsoft.com/office/drawing/2014/main" id="{89A50B0F-C67B-7B94-5005-E7F505117AA4}"/>
            </a:ext>
          </a:extLst>
        </p:cNvPr>
        <p:cNvGrpSpPr/>
        <p:nvPr/>
      </p:nvGrpSpPr>
      <p:grpSpPr>
        <a:xfrm>
          <a:off x="0" y="0"/>
          <a:ext cx="0" cy="0"/>
          <a:chOff x="0" y="0"/>
          <a:chExt cx="0" cy="0"/>
        </a:xfrm>
      </p:grpSpPr>
    </p:spTree>
    <p:extLst>
      <p:ext uri="{BB962C8B-B14F-4D97-AF65-F5344CB8AC3E}">
        <p14:creationId xmlns:p14="http://schemas.microsoft.com/office/powerpoint/2010/main" val="149928932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159</Words>
  <Application>Microsoft Macintosh PowerPoint</Application>
  <PresentationFormat>On-screen Show (16:9)</PresentationFormat>
  <Paragraphs>8</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Simple Light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Zamir Ahmad Zamani</cp:lastModifiedBy>
  <cp:revision>2</cp:revision>
  <dcterms:modified xsi:type="dcterms:W3CDTF">2025-10-03T08:13:26Z</dcterms:modified>
</cp:coreProperties>
</file>