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61" r:id="rId3"/>
    <p:sldId id="258" r:id="rId4"/>
    <p:sldId id="259" r:id="rId5"/>
    <p:sldId id="260" r:id="rId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hJye514I8+/zC/OfLmrqfBvWya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1"/>
    <p:restoredTop sz="93721"/>
  </p:normalViewPr>
  <p:slideViewPr>
    <p:cSldViewPr snapToGrid="0">
      <p:cViewPr>
        <p:scale>
          <a:sx n="72" d="100"/>
          <a:sy n="72" d="100"/>
        </p:scale>
        <p:origin x="4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customschemas.google.com/relationships/presentationmetadata" Target="metadata"/><Relationship Id="rId4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id="17" name="Google Shape;17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id="24" name="Google Shape;2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id="31" name="Google Shape;3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/>
          <p:nvPr/>
        </p:nvSpPr>
        <p:spPr>
          <a:xfrm>
            <a:off x="3810000" y="937128"/>
            <a:ext cx="83820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TEMPLATE INSTRUCTION: DELETE AFTER READING</a:t>
            </a:r>
            <a:endParaRPr/>
          </a:p>
        </p:txBody>
      </p:sp>
      <p:sp>
        <p:nvSpPr>
          <p:cNvPr id="93" name="Google Shape;93;p1"/>
          <p:cNvSpPr txBox="1"/>
          <p:nvPr/>
        </p:nvSpPr>
        <p:spPr>
          <a:xfrm>
            <a:off x="497633" y="1663131"/>
            <a:ext cx="11196600" cy="2893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b="1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Instructions</a:t>
            </a:r>
            <a:r>
              <a:rPr lang="nl-NL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on </a:t>
            </a:r>
            <a:r>
              <a:rPr lang="nl-NL" b="1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</a:t>
            </a:r>
            <a:r>
              <a:rPr lang="nl-NL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nl-NL" b="1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use</a:t>
            </a:r>
            <a:r>
              <a:rPr lang="nl-NL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of </a:t>
            </a:r>
            <a:r>
              <a:rPr lang="nl-NL" b="1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Powerpoint</a:t>
            </a:r>
            <a:r>
              <a:rPr lang="nl-NL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Template: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l-NL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This</a:t>
            </a:r>
            <a:r>
              <a:rPr lang="nl-NL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template has been </a:t>
            </a:r>
            <a:r>
              <a:rPr lang="nl-NL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designed</a:t>
            </a:r>
            <a:r>
              <a:rPr lang="nl-NL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nl-NL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to</a:t>
            </a:r>
            <a:r>
              <a:rPr lang="nl-NL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nl-NL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aid</a:t>
            </a:r>
            <a:r>
              <a:rPr lang="nl-NL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nl-NL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you</a:t>
            </a:r>
            <a:r>
              <a:rPr lang="nl-NL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in </a:t>
            </a:r>
            <a:r>
              <a:rPr lang="nl-NL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</a:t>
            </a:r>
            <a:r>
              <a:rPr lang="nl-NL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nl-NL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preparation</a:t>
            </a:r>
            <a:r>
              <a:rPr lang="nl-NL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of </a:t>
            </a:r>
            <a:r>
              <a:rPr lang="nl-NL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your</a:t>
            </a:r>
            <a:r>
              <a:rPr lang="nl-NL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nl-NL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presentation</a:t>
            </a:r>
            <a:r>
              <a:rPr lang="nl-NL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at </a:t>
            </a:r>
            <a:r>
              <a:rPr lang="nl-NL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</a:t>
            </a:r>
            <a:r>
              <a:rPr lang="nl-NL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nl-NL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Sixth</a:t>
            </a:r>
            <a:r>
              <a:rPr lang="nl-NL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EAGE </a:t>
            </a:r>
            <a:r>
              <a:rPr lang="nl-NL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Borehole</a:t>
            </a:r>
            <a:r>
              <a:rPr lang="nl-NL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nl-NL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Geology</a:t>
            </a:r>
            <a:r>
              <a:rPr lang="nl-NL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Workshop.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l-NL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 first slide must </a:t>
            </a:r>
            <a:r>
              <a:rPr lang="nl-NL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include</a:t>
            </a:r>
            <a:r>
              <a:rPr lang="nl-NL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nl-NL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</a:t>
            </a:r>
            <a:r>
              <a:rPr lang="nl-NL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full Workshop design (See slide 2) </a:t>
            </a:r>
            <a:r>
              <a:rPr lang="nl-NL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and</a:t>
            </a:r>
            <a:r>
              <a:rPr lang="nl-NL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nl-NL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all</a:t>
            </a:r>
            <a:r>
              <a:rPr lang="nl-NL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content slides (See page 3-5) must </a:t>
            </a:r>
            <a:r>
              <a:rPr lang="nl-NL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include</a:t>
            </a:r>
            <a:r>
              <a:rPr lang="nl-NL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nl-NL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</a:t>
            </a:r>
            <a:r>
              <a:rPr lang="nl-NL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EAGE logo at </a:t>
            </a:r>
            <a:r>
              <a:rPr lang="nl-NL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</a:t>
            </a:r>
            <a:r>
              <a:rPr lang="nl-NL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top.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l-NL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We </a:t>
            </a:r>
            <a:r>
              <a:rPr lang="nl-NL" b="1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strongly</a:t>
            </a:r>
            <a:r>
              <a:rPr lang="nl-NL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nl-NL" b="1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prefer</a:t>
            </a:r>
            <a:r>
              <a:rPr lang="nl-NL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, in order </a:t>
            </a:r>
            <a:r>
              <a:rPr lang="nl-NL" b="1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to</a:t>
            </a:r>
            <a:r>
              <a:rPr lang="nl-NL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preserve </a:t>
            </a:r>
            <a:r>
              <a:rPr lang="nl-NL" b="1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</a:t>
            </a:r>
            <a:r>
              <a:rPr lang="nl-NL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nl-NL" b="1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academic</a:t>
            </a:r>
            <a:r>
              <a:rPr lang="nl-NL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nature of </a:t>
            </a:r>
            <a:r>
              <a:rPr lang="nl-NL" b="1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</a:t>
            </a:r>
            <a:r>
              <a:rPr lang="nl-NL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nl-NL" b="1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technical</a:t>
            </a:r>
            <a:r>
              <a:rPr lang="nl-NL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nl-NL" b="1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programme</a:t>
            </a:r>
            <a:r>
              <a:rPr lang="nl-NL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, </a:t>
            </a:r>
            <a:r>
              <a:rPr lang="nl-NL" b="1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that</a:t>
            </a:r>
            <a:r>
              <a:rPr lang="nl-NL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nl-NL" b="1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presenters</a:t>
            </a:r>
            <a:r>
              <a:rPr lang="nl-NL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limit </a:t>
            </a:r>
            <a:r>
              <a:rPr lang="nl-NL" b="1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</a:t>
            </a:r>
            <a:r>
              <a:rPr lang="nl-NL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nl-NL" b="1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use</a:t>
            </a:r>
            <a:r>
              <a:rPr lang="nl-NL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of company or professional logos </a:t>
            </a:r>
            <a:r>
              <a:rPr lang="nl-NL" b="1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to</a:t>
            </a:r>
            <a:r>
              <a:rPr lang="nl-NL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nl-NL" b="1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</a:t>
            </a:r>
            <a:r>
              <a:rPr lang="nl-NL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nl-NL" b="1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title</a:t>
            </a:r>
            <a:r>
              <a:rPr lang="nl-NL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slide </a:t>
            </a:r>
            <a:r>
              <a:rPr lang="nl-NL" b="1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and</a:t>
            </a:r>
            <a:r>
              <a:rPr lang="nl-NL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/or </a:t>
            </a:r>
            <a:r>
              <a:rPr lang="nl-NL" b="1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</a:t>
            </a:r>
            <a:r>
              <a:rPr lang="nl-NL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nl-NL" b="1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acknowledgments</a:t>
            </a:r>
            <a:r>
              <a:rPr lang="nl-NL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slide.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l-NL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Aside</a:t>
            </a:r>
            <a:r>
              <a:rPr lang="nl-NL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nl-NL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from</a:t>
            </a:r>
            <a:r>
              <a:rPr lang="nl-NL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these </a:t>
            </a:r>
            <a:r>
              <a:rPr lang="nl-NL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specifications</a:t>
            </a:r>
            <a:r>
              <a:rPr lang="nl-NL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, </a:t>
            </a:r>
            <a:r>
              <a:rPr lang="nl-NL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all</a:t>
            </a:r>
            <a:r>
              <a:rPr lang="nl-NL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information on </a:t>
            </a:r>
            <a:r>
              <a:rPr lang="nl-NL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</a:t>
            </a:r>
            <a:r>
              <a:rPr lang="nl-NL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nl-NL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following</a:t>
            </a:r>
            <a:r>
              <a:rPr lang="nl-NL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slides </a:t>
            </a:r>
            <a:r>
              <a:rPr lang="nl-NL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constitute</a:t>
            </a:r>
            <a:r>
              <a:rPr lang="nl-NL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nl-NL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suggestions</a:t>
            </a:r>
            <a:r>
              <a:rPr lang="nl-NL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, </a:t>
            </a:r>
            <a:r>
              <a:rPr lang="nl-NL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and</a:t>
            </a:r>
            <a:r>
              <a:rPr lang="nl-NL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nl-NL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you</a:t>
            </a:r>
            <a:r>
              <a:rPr lang="nl-NL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nl-NL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may</a:t>
            </a:r>
            <a:r>
              <a:rPr lang="nl-NL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nl-NL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adapt</a:t>
            </a:r>
            <a:r>
              <a:rPr lang="nl-NL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nl-NL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</a:t>
            </a:r>
            <a:r>
              <a:rPr lang="nl-NL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template </a:t>
            </a:r>
            <a:r>
              <a:rPr lang="nl-NL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to</a:t>
            </a:r>
            <a:r>
              <a:rPr lang="nl-NL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nl-NL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suit</a:t>
            </a:r>
            <a:r>
              <a:rPr lang="nl-NL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nl-NL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</a:t>
            </a:r>
            <a:r>
              <a:rPr lang="nl-NL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nl-NL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purposes</a:t>
            </a:r>
            <a:r>
              <a:rPr lang="nl-NL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nl-NL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and</a:t>
            </a:r>
            <a:r>
              <a:rPr lang="nl-NL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nl-NL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shape</a:t>
            </a:r>
            <a:r>
              <a:rPr lang="nl-NL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of </a:t>
            </a:r>
            <a:r>
              <a:rPr lang="nl-NL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your</a:t>
            </a:r>
            <a:r>
              <a:rPr lang="nl-NL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nl-NL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presentation</a:t>
            </a:r>
            <a:r>
              <a:rPr lang="nl-NL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l-NL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We look forward </a:t>
            </a:r>
            <a:r>
              <a:rPr lang="nl-NL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to</a:t>
            </a:r>
            <a:r>
              <a:rPr lang="nl-NL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meeting </a:t>
            </a:r>
            <a:r>
              <a:rPr lang="nl-NL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you</a:t>
            </a:r>
            <a:r>
              <a:rPr lang="nl-NL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at </a:t>
            </a:r>
            <a:r>
              <a:rPr lang="nl-NL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</a:t>
            </a:r>
            <a:r>
              <a:rPr lang="nl-NL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nl-NL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Sixth</a:t>
            </a:r>
            <a:r>
              <a:rPr lang="nl-NL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EAGE </a:t>
            </a:r>
            <a:r>
              <a:rPr lang="nl-NL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Borehole</a:t>
            </a:r>
            <a:r>
              <a:rPr lang="nl-NL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nl-NL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Geology</a:t>
            </a:r>
            <a:r>
              <a:rPr lang="nl-NL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Workshop! 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0" y="2207602"/>
            <a:ext cx="12191999" cy="316214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2549"/>
                </a:srgbClr>
              </a:gs>
              <a:gs pos="50000">
                <a:srgbClr val="000000">
                  <a:alpha val="27450"/>
                </a:srgbClr>
              </a:gs>
              <a:gs pos="75000">
                <a:srgbClr val="000000">
                  <a:alpha val="12549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A close-up of a computer&#10;&#10;Description automatically generated">
            <a:extLst>
              <a:ext uri="{FF2B5EF4-FFF2-40B4-BE49-F238E27FC236}">
                <a16:creationId xmlns:a16="http://schemas.microsoft.com/office/drawing/2014/main" id="{84FC7BED-F6F7-363B-72E6-F751D1597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yellow logo with a wolf and a letter&#10;&#10;Description automatically generated">
            <a:extLst>
              <a:ext uri="{FF2B5EF4-FFF2-40B4-BE49-F238E27FC236}">
                <a16:creationId xmlns:a16="http://schemas.microsoft.com/office/drawing/2014/main" id="{1600818E-BE0C-28B0-8FD5-DBE04E836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8540" y="6243310"/>
            <a:ext cx="1687384" cy="6146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2CC579-7015-F928-D349-0CBF76F9BB44}"/>
              </a:ext>
            </a:extLst>
          </p:cNvPr>
          <p:cNvSpPr txBox="1"/>
          <p:nvPr/>
        </p:nvSpPr>
        <p:spPr>
          <a:xfrm>
            <a:off x="9292280" y="5931243"/>
            <a:ext cx="4547287" cy="312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 to our Platinum Sponsor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 txBox="1"/>
          <p:nvPr/>
        </p:nvSpPr>
        <p:spPr>
          <a:xfrm>
            <a:off x="4466490" y="2544502"/>
            <a:ext cx="32589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Abstract No.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 Title</a:t>
            </a:r>
            <a:endParaRPr/>
          </a:p>
        </p:txBody>
      </p:sp>
      <p:sp>
        <p:nvSpPr>
          <p:cNvPr id="106" name="Google Shape;106;p3"/>
          <p:cNvSpPr txBox="1"/>
          <p:nvPr/>
        </p:nvSpPr>
        <p:spPr>
          <a:xfrm>
            <a:off x="3136375" y="3748073"/>
            <a:ext cx="59193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>
                <a:solidFill>
                  <a:schemeClr val="dk1"/>
                </a:solidFill>
              </a:rPr>
              <a:t>Presenter Information, </a:t>
            </a:r>
            <a:r>
              <a:rPr lang="nl-N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Author, Company and/or Logo Information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/>
          <p:nvPr/>
        </p:nvSpPr>
        <p:spPr>
          <a:xfrm>
            <a:off x="7939269" y="938489"/>
            <a:ext cx="4252731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SLIDE TITLE HERE (if applicable)</a:t>
            </a:r>
            <a:endParaRPr/>
          </a:p>
        </p:txBody>
      </p:sp>
      <p:sp>
        <p:nvSpPr>
          <p:cNvPr id="112" name="Google Shape;112;p4"/>
          <p:cNvSpPr txBox="1"/>
          <p:nvPr/>
        </p:nvSpPr>
        <p:spPr>
          <a:xfrm>
            <a:off x="1830355" y="1958009"/>
            <a:ext cx="8382000" cy="3042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Delete: Change to suit your presentation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/>
          <p:nvPr/>
        </p:nvSpPr>
        <p:spPr>
          <a:xfrm>
            <a:off x="1872343" y="2724150"/>
            <a:ext cx="8610600" cy="108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One-Column Format</a:t>
            </a:r>
            <a:endParaRPr/>
          </a:p>
        </p:txBody>
      </p:sp>
      <p:sp>
        <p:nvSpPr>
          <p:cNvPr id="118" name="Google Shape;118;p5"/>
          <p:cNvSpPr txBox="1"/>
          <p:nvPr/>
        </p:nvSpPr>
        <p:spPr>
          <a:xfrm>
            <a:off x="1796143" y="3810000"/>
            <a:ext cx="8610600" cy="108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Author, Company and/or Logo Information</a:t>
            </a:r>
            <a:endParaRPr/>
          </a:p>
        </p:txBody>
      </p:sp>
      <p:sp>
        <p:nvSpPr>
          <p:cNvPr id="119" name="Google Shape;119;p5"/>
          <p:cNvSpPr txBox="1"/>
          <p:nvPr/>
        </p:nvSpPr>
        <p:spPr>
          <a:xfrm>
            <a:off x="6610739" y="941318"/>
            <a:ext cx="5581261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Acknowledgements / Thank You / Questions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201</Words>
  <Application>Microsoft Macintosh PowerPoint</Application>
  <PresentationFormat>Widescreen</PresentationFormat>
  <Paragraphs>21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Eoghan Mark Hughes</dc:creator>
  <cp:lastModifiedBy>Sumeeta Sapru</cp:lastModifiedBy>
  <cp:revision>3</cp:revision>
  <dcterms:created xsi:type="dcterms:W3CDTF">2017-11-22T13:28:45Z</dcterms:created>
  <dcterms:modified xsi:type="dcterms:W3CDTF">2025-07-22T09:30:28Z</dcterms:modified>
</cp:coreProperties>
</file>