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itylV0A9d5fo/YmyMyqJPnhvfR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10" Type="http://customschemas.google.com/relationships/presentationmetadata" Target="meta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8" name="Google Shape;3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1bc34c184ed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/>
          <p:nvPr/>
        </p:nvSpPr>
        <p:spPr>
          <a:xfrm>
            <a:off x="5616424" y="650455"/>
            <a:ext cx="5332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SLIDE TITLE HERE (</a:t>
            </a:r>
            <a:r>
              <a:rPr lang="en-GB" sz="2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if applicable</a:t>
            </a:r>
            <a:r>
              <a:rPr lang="en-GB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4"/>
          <p:cNvSpPr txBox="1"/>
          <p:nvPr/>
        </p:nvSpPr>
        <p:spPr>
          <a:xfrm>
            <a:off x="2996643" y="3057572"/>
            <a:ext cx="61902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Delete: Change to suit your presentation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Macintosh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Arina Sledina</dc:creator>
  <cp:lastModifiedBy>Marcus Arthur</cp:lastModifiedBy>
  <cp:revision>2</cp:revision>
  <dcterms:created xsi:type="dcterms:W3CDTF">2022-12-02T10:06:59Z</dcterms:created>
  <dcterms:modified xsi:type="dcterms:W3CDTF">2024-12-12T16:44:56Z</dcterms:modified>
</cp:coreProperties>
</file>