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11309350" cx="20104100"/>
  <p:notesSz cx="20104100" cy="1130935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000000"/>
          </p15:clr>
        </p15:guide>
        <p15:guide id="2" pos="2160">
          <p15:clr>
            <a:srgbClr val="000000"/>
          </p15:clr>
        </p15:guide>
      </p15:sldGuideLst>
    </p:ext>
    <p:ext uri="GoogleSlidesCustomDataVersion2">
      <go:slidesCustomData xmlns:go="http://customooxmlschemas.google.com/" r:id="rId9" roundtripDataSignature="AMtx7mh6piv26u50eLnfnUrqNHIIcDsn4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g3e334835695_0_7:notes"/>
          <p:cNvSpPr txBox="1"/>
          <p:nvPr>
            <p:ph idx="1" type="body"/>
          </p:nvPr>
        </p:nvSpPr>
        <p:spPr>
          <a:xfrm>
            <a:off x="2010400" y="5371925"/>
            <a:ext cx="16083300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" name="Google Shape;42;g3e334835695_0_7:notes"/>
          <p:cNvSpPr/>
          <p:nvPr>
            <p:ph idx="2" type="sldImg"/>
          </p:nvPr>
        </p:nvSpPr>
        <p:spPr>
          <a:xfrm>
            <a:off x="3351350" y="848200"/>
            <a:ext cx="13403400" cy="4241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" name="Google Shape;50;p2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3:notes"/>
          <p:cNvSpPr txBox="1"/>
          <p:nvPr>
            <p:ph idx="1" type="body"/>
          </p:nvPr>
        </p:nvSpPr>
        <p:spPr>
          <a:xfrm>
            <a:off x="2010400" y="5371925"/>
            <a:ext cx="16083275" cy="5089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3:notes"/>
          <p:cNvSpPr/>
          <p:nvPr>
            <p:ph idx="2" type="sldImg"/>
          </p:nvPr>
        </p:nvSpPr>
        <p:spPr>
          <a:xfrm>
            <a:off x="3351350" y="848200"/>
            <a:ext cx="13403400" cy="4241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obj">
  <p:cSld name="OBJECT">
    <p:spTree>
      <p:nvGrpSpPr>
        <p:cNvPr id="12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5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>
  <p:cSld name="Title Slide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6"/>
          <p:cNvSpPr txBox="1"/>
          <p:nvPr>
            <p:ph type="ctrTitle"/>
          </p:nvPr>
        </p:nvSpPr>
        <p:spPr>
          <a:xfrm>
            <a:off x="1507807" y="3505898"/>
            <a:ext cx="17088486" cy="2374963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6"/>
          <p:cNvSpPr txBox="1"/>
          <p:nvPr>
            <p:ph idx="1" type="subTitle"/>
          </p:nvPr>
        </p:nvSpPr>
        <p:spPr>
          <a:xfrm>
            <a:off x="3015615" y="6333236"/>
            <a:ext cx="14072870" cy="282733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>
  <p:cSld name="Title and Content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7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7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>
  <p:cSld name="Two Conten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8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8"/>
          <p:cNvSpPr txBox="1"/>
          <p:nvPr>
            <p:ph idx="1" type="body"/>
          </p:nvPr>
        </p:nvSpPr>
        <p:spPr>
          <a:xfrm>
            <a:off x="1005205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2" type="body"/>
          </p:nvPr>
        </p:nvSpPr>
        <p:spPr>
          <a:xfrm>
            <a:off x="10353611" y="2601150"/>
            <a:ext cx="8745284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>
  <p:cSld name="Title Only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7" name="Google Shape;37;p9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9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oogle Shape;6;p4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7;p4"/>
          <p:cNvSpPr txBox="1"/>
          <p:nvPr>
            <p:ph type="title"/>
          </p:nvPr>
        </p:nvSpPr>
        <p:spPr>
          <a:xfrm>
            <a:off x="1005205" y="452374"/>
            <a:ext cx="18093690" cy="180949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8" name="Google Shape;8;p4"/>
          <p:cNvSpPr txBox="1"/>
          <p:nvPr>
            <p:ph idx="1" type="body"/>
          </p:nvPr>
        </p:nvSpPr>
        <p:spPr>
          <a:xfrm>
            <a:off x="1005205" y="2601150"/>
            <a:ext cx="18093690" cy="7464171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6835394" y="10517696"/>
            <a:ext cx="6433312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0" name="Google Shape;10;p4"/>
          <p:cNvSpPr txBox="1"/>
          <p:nvPr>
            <p:ph idx="10" type="dt"/>
          </p:nvPr>
        </p:nvSpPr>
        <p:spPr>
          <a:xfrm>
            <a:off x="1005205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888888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1" name="Google Shape;11;p4"/>
          <p:cNvSpPr txBox="1"/>
          <p:nvPr>
            <p:ph idx="12" type="sldNum"/>
          </p:nvPr>
        </p:nvSpPr>
        <p:spPr>
          <a:xfrm>
            <a:off x="14474953" y="10517696"/>
            <a:ext cx="4623943" cy="565467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>
            <a:lvl1pPr indent="0" lvl="0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1pPr>
            <a:lvl2pPr indent="0" lvl="1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2pPr>
            <a:lvl3pPr indent="0" lvl="2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3pPr>
            <a:lvl4pPr indent="0" lvl="3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4pPr>
            <a:lvl5pPr indent="0" lvl="4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5pPr>
            <a:lvl6pPr indent="0" lvl="5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6pPr>
            <a:lvl7pPr indent="0" lvl="6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7pPr>
            <a:lvl8pPr indent="0" lvl="7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8pPr>
            <a:lvl9pPr indent="0" lvl="8" algn="r">
              <a:spcBef>
                <a:spcPts val="0"/>
              </a:spcBef>
              <a:buNone/>
              <a:defRPr sz="1800">
                <a:solidFill>
                  <a:srgbClr val="888888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sz="1400">
              <a:solidFill>
                <a:srgbClr val="000000"/>
              </a:solidFill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Relationship Id="rId4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Google Shape;44;g3e334835695_0_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3" cy="11309294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g3e334835695_0_7"/>
          <p:cNvSpPr txBox="1"/>
          <p:nvPr/>
        </p:nvSpPr>
        <p:spPr>
          <a:xfrm>
            <a:off x="6707275" y="866800"/>
            <a:ext cx="14295900" cy="1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50">
                <a:solidFill>
                  <a:srgbClr val="068C7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{INSERT SLIDE TITLE}</a:t>
            </a:r>
            <a:endParaRPr sz="56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6" name="Google Shape;46;g3e334835695_0_7" title="24639-FOS26 Promo Package_PPT Wide4.jpg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20105421" cy="11309299"/>
          </a:xfrm>
          <a:prstGeom prst="rect">
            <a:avLst/>
          </a:prstGeom>
          <a:noFill/>
          <a:ln>
            <a:noFill/>
          </a:ln>
        </p:spPr>
      </p:pic>
      <p:sp>
        <p:nvSpPr>
          <p:cNvPr id="47" name="Google Shape;47;g3e334835695_0_7"/>
          <p:cNvSpPr txBox="1"/>
          <p:nvPr/>
        </p:nvSpPr>
        <p:spPr>
          <a:xfrm>
            <a:off x="3018275" y="6898475"/>
            <a:ext cx="14295900" cy="2445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Your Presentation Title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Company Name, Co-Authors, Company Logo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20104100" cy="11309292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2"/>
          <p:cNvSpPr txBox="1"/>
          <p:nvPr/>
        </p:nvSpPr>
        <p:spPr>
          <a:xfrm>
            <a:off x="6707275" y="866800"/>
            <a:ext cx="14295900" cy="1800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5650">
                <a:solidFill>
                  <a:srgbClr val="068C72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{INSERT SLIDE TITLE}</a:t>
            </a:r>
            <a:endParaRPr sz="56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0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3" title="24639-FOS26 Promo Package_PPT Wide4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20105421" cy="11309299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3"/>
          <p:cNvSpPr txBox="1"/>
          <p:nvPr/>
        </p:nvSpPr>
        <p:spPr>
          <a:xfrm>
            <a:off x="3018275" y="6898475"/>
            <a:ext cx="14295900" cy="1568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495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THANK YOU</a:t>
            </a:r>
            <a:endParaRPr sz="4950">
              <a:solidFill>
                <a:srgbClr val="FFFFFF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2026-03-24T06:13:28Z</dcterms:creat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2026-03-24T00:00:00Z</vt:filetime>
  </property>
  <property fmtid="{D5CDD505-2E9C-101B-9397-08002B2CF9AE}" pid="3" name="LastSaved">
    <vt:filetime>2026-03-24T00:00:00Z</vt:filetime>
  </property>
  <property fmtid="{D5CDD505-2E9C-101B-9397-08002B2CF9AE}" pid="4" name="Producer">
    <vt:lpwstr>3-Heights(TM) PDF Security Shell 4.8.25.2 (http://www.pdf-tools.com)</vt:lpwstr>
  </property>
</Properties>
</file>