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d50c6591d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d50c6591d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d50c6591d3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d50c6591d3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50c6591d3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50c6591d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d50c6591d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d50c6591d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d50c6591d3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d50c6591d3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d50c6591d3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d50c6591d3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