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2" Type="http://schemas.openxmlformats.org/officeDocument/2006/relationships/slide" Target="slides/slide7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g2d50c6591d3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Google Shape;56;g2d50c6591d3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2d50c6591d3_0_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2d50c6591d3_0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2d50c6591d3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2d50c6591d3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2d50c6591d3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2d50c6591d3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2d50c6591d3_0_2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2d50c6591d3_0_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2d50c6591d3_0_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2d50c6591d3_0_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