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578283256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578283256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5782832568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578283256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15782832568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15782832568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15782832568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15782832568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77" name="Google Shape;7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84" name="Google Shape;8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