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1879263" cy="11879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47"/>
    <p:restoredTop sz="96197"/>
  </p:normalViewPr>
  <p:slideViewPr>
    <p:cSldViewPr snapToGrid="0" snapToObjects="1">
      <p:cViewPr varScale="1">
        <p:scale>
          <a:sx n="74" d="100"/>
          <a:sy n="74" d="100"/>
        </p:scale>
        <p:origin x="21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44726" y="7596554"/>
            <a:ext cx="8909447" cy="1442281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Presenter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44725" y="9038835"/>
            <a:ext cx="8909447" cy="1061768"/>
          </a:xfrm>
        </p:spPr>
        <p:txBody>
          <a:bodyPr/>
          <a:lstStyle>
            <a:lvl1pPr marL="0" indent="0" algn="l">
              <a:buNone/>
              <a:defRPr sz="3118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93949" indent="0" algn="ctr">
              <a:buNone/>
              <a:defRPr sz="2598"/>
            </a:lvl2pPr>
            <a:lvl3pPr marL="1187897" indent="0" algn="ctr">
              <a:buNone/>
              <a:defRPr sz="2338"/>
            </a:lvl3pPr>
            <a:lvl4pPr marL="1781846" indent="0" algn="ctr">
              <a:buNone/>
              <a:defRPr sz="2079"/>
            </a:lvl4pPr>
            <a:lvl5pPr marL="2375794" indent="0" algn="ctr">
              <a:buNone/>
              <a:defRPr sz="2079"/>
            </a:lvl5pPr>
            <a:lvl6pPr marL="2969743" indent="0" algn="ctr">
              <a:buNone/>
              <a:defRPr sz="2079"/>
            </a:lvl6pPr>
            <a:lvl7pPr marL="3563691" indent="0" algn="ctr">
              <a:buNone/>
              <a:defRPr sz="2079"/>
            </a:lvl7pPr>
            <a:lvl8pPr marL="4157640" indent="0" algn="ctr">
              <a:buNone/>
              <a:defRPr sz="2079"/>
            </a:lvl8pPr>
            <a:lvl9pPr marL="4751588" indent="0" algn="ctr">
              <a:buNone/>
              <a:defRPr sz="2079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99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44726" y="7596554"/>
            <a:ext cx="8909447" cy="1442281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Presenter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44725" y="9038835"/>
            <a:ext cx="8909447" cy="1061768"/>
          </a:xfrm>
        </p:spPr>
        <p:txBody>
          <a:bodyPr/>
          <a:lstStyle>
            <a:lvl1pPr marL="0" indent="0" algn="l">
              <a:buNone/>
              <a:defRPr sz="3118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93949" indent="0" algn="ctr">
              <a:buNone/>
              <a:defRPr sz="2598"/>
            </a:lvl2pPr>
            <a:lvl3pPr marL="1187897" indent="0" algn="ctr">
              <a:buNone/>
              <a:defRPr sz="2338"/>
            </a:lvl3pPr>
            <a:lvl4pPr marL="1781846" indent="0" algn="ctr">
              <a:buNone/>
              <a:defRPr sz="2079"/>
            </a:lvl4pPr>
            <a:lvl5pPr marL="2375794" indent="0" algn="ctr">
              <a:buNone/>
              <a:defRPr sz="2079"/>
            </a:lvl5pPr>
            <a:lvl6pPr marL="2969743" indent="0" algn="ctr">
              <a:buNone/>
              <a:defRPr sz="2079"/>
            </a:lvl6pPr>
            <a:lvl7pPr marL="3563691" indent="0" algn="ctr">
              <a:buNone/>
              <a:defRPr sz="2079"/>
            </a:lvl7pPr>
            <a:lvl8pPr marL="4157640" indent="0" algn="ctr">
              <a:buNone/>
              <a:defRPr sz="2079"/>
            </a:lvl8pPr>
            <a:lvl9pPr marL="4751588" indent="0" algn="ctr">
              <a:buNone/>
              <a:defRPr sz="2079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53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44726" y="7596554"/>
            <a:ext cx="8909447" cy="1442281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Presenter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44725" y="9038835"/>
            <a:ext cx="8909447" cy="1061768"/>
          </a:xfrm>
        </p:spPr>
        <p:txBody>
          <a:bodyPr/>
          <a:lstStyle>
            <a:lvl1pPr marL="0" indent="0" algn="l">
              <a:buNone/>
              <a:defRPr sz="3118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93949" indent="0" algn="ctr">
              <a:buNone/>
              <a:defRPr sz="2598"/>
            </a:lvl2pPr>
            <a:lvl3pPr marL="1187897" indent="0" algn="ctr">
              <a:buNone/>
              <a:defRPr sz="2338"/>
            </a:lvl3pPr>
            <a:lvl4pPr marL="1781846" indent="0" algn="ctr">
              <a:buNone/>
              <a:defRPr sz="2079"/>
            </a:lvl4pPr>
            <a:lvl5pPr marL="2375794" indent="0" algn="ctr">
              <a:buNone/>
              <a:defRPr sz="2079"/>
            </a:lvl5pPr>
            <a:lvl6pPr marL="2969743" indent="0" algn="ctr">
              <a:buNone/>
              <a:defRPr sz="2079"/>
            </a:lvl6pPr>
            <a:lvl7pPr marL="3563691" indent="0" algn="ctr">
              <a:buNone/>
              <a:defRPr sz="2079"/>
            </a:lvl7pPr>
            <a:lvl8pPr marL="4157640" indent="0" algn="ctr">
              <a:buNone/>
              <a:defRPr sz="2079"/>
            </a:lvl8pPr>
            <a:lvl9pPr marL="4751588" indent="0" algn="ctr">
              <a:buNone/>
              <a:defRPr sz="2079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125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44726" y="6526879"/>
            <a:ext cx="8909447" cy="1442281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Presenter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44725" y="7969160"/>
            <a:ext cx="8909447" cy="1061768"/>
          </a:xfrm>
        </p:spPr>
        <p:txBody>
          <a:bodyPr/>
          <a:lstStyle>
            <a:lvl1pPr marL="0" indent="0" algn="l">
              <a:buNone/>
              <a:defRPr sz="3118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93949" indent="0" algn="ctr">
              <a:buNone/>
              <a:defRPr sz="2598"/>
            </a:lvl2pPr>
            <a:lvl3pPr marL="1187897" indent="0" algn="ctr">
              <a:buNone/>
              <a:defRPr sz="2338"/>
            </a:lvl3pPr>
            <a:lvl4pPr marL="1781846" indent="0" algn="ctr">
              <a:buNone/>
              <a:defRPr sz="2079"/>
            </a:lvl4pPr>
            <a:lvl5pPr marL="2375794" indent="0" algn="ctr">
              <a:buNone/>
              <a:defRPr sz="2079"/>
            </a:lvl5pPr>
            <a:lvl6pPr marL="2969743" indent="0" algn="ctr">
              <a:buNone/>
              <a:defRPr sz="2079"/>
            </a:lvl6pPr>
            <a:lvl7pPr marL="3563691" indent="0" algn="ctr">
              <a:buNone/>
              <a:defRPr sz="2079"/>
            </a:lvl7pPr>
            <a:lvl8pPr marL="4157640" indent="0" algn="ctr">
              <a:buNone/>
              <a:defRPr sz="2079"/>
            </a:lvl8pPr>
            <a:lvl9pPr marL="4751588" indent="0" algn="ctr">
              <a:buNone/>
              <a:defRPr sz="2079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1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44726" y="6526879"/>
            <a:ext cx="8909447" cy="1442281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Presenter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44725" y="7969160"/>
            <a:ext cx="8909447" cy="1061768"/>
          </a:xfrm>
        </p:spPr>
        <p:txBody>
          <a:bodyPr/>
          <a:lstStyle>
            <a:lvl1pPr marL="0" indent="0" algn="l">
              <a:buNone/>
              <a:defRPr sz="3118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93949" indent="0" algn="ctr">
              <a:buNone/>
              <a:defRPr sz="2598"/>
            </a:lvl2pPr>
            <a:lvl3pPr marL="1187897" indent="0" algn="ctr">
              <a:buNone/>
              <a:defRPr sz="2338"/>
            </a:lvl3pPr>
            <a:lvl4pPr marL="1781846" indent="0" algn="ctr">
              <a:buNone/>
              <a:defRPr sz="2079"/>
            </a:lvl4pPr>
            <a:lvl5pPr marL="2375794" indent="0" algn="ctr">
              <a:buNone/>
              <a:defRPr sz="2079"/>
            </a:lvl5pPr>
            <a:lvl6pPr marL="2969743" indent="0" algn="ctr">
              <a:buNone/>
              <a:defRPr sz="2079"/>
            </a:lvl6pPr>
            <a:lvl7pPr marL="3563691" indent="0" algn="ctr">
              <a:buNone/>
              <a:defRPr sz="2079"/>
            </a:lvl7pPr>
            <a:lvl8pPr marL="4157640" indent="0" algn="ctr">
              <a:buNone/>
              <a:defRPr sz="2079"/>
            </a:lvl8pPr>
            <a:lvl9pPr marL="4751588" indent="0" algn="ctr">
              <a:buNone/>
              <a:defRPr sz="2079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676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44726" y="6526879"/>
            <a:ext cx="8909447" cy="1442281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Presenter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44725" y="7969160"/>
            <a:ext cx="8909447" cy="1061768"/>
          </a:xfrm>
        </p:spPr>
        <p:txBody>
          <a:bodyPr/>
          <a:lstStyle>
            <a:lvl1pPr marL="0" indent="0" algn="l">
              <a:buNone/>
              <a:defRPr sz="3118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93949" indent="0" algn="ctr">
              <a:buNone/>
              <a:defRPr sz="2598"/>
            </a:lvl2pPr>
            <a:lvl3pPr marL="1187897" indent="0" algn="ctr">
              <a:buNone/>
              <a:defRPr sz="2338"/>
            </a:lvl3pPr>
            <a:lvl4pPr marL="1781846" indent="0" algn="ctr">
              <a:buNone/>
              <a:defRPr sz="2079"/>
            </a:lvl4pPr>
            <a:lvl5pPr marL="2375794" indent="0" algn="ctr">
              <a:buNone/>
              <a:defRPr sz="2079"/>
            </a:lvl5pPr>
            <a:lvl6pPr marL="2969743" indent="0" algn="ctr">
              <a:buNone/>
              <a:defRPr sz="2079"/>
            </a:lvl6pPr>
            <a:lvl7pPr marL="3563691" indent="0" algn="ctr">
              <a:buNone/>
              <a:defRPr sz="2079"/>
            </a:lvl7pPr>
            <a:lvl8pPr marL="4157640" indent="0" algn="ctr">
              <a:buNone/>
              <a:defRPr sz="2079"/>
            </a:lvl8pPr>
            <a:lvl9pPr marL="4751588" indent="0" algn="ctr">
              <a:buNone/>
              <a:defRPr sz="2079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73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44726" y="6526879"/>
            <a:ext cx="8909447" cy="1442281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Presenter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44725" y="7969160"/>
            <a:ext cx="8909447" cy="1061768"/>
          </a:xfrm>
        </p:spPr>
        <p:txBody>
          <a:bodyPr/>
          <a:lstStyle>
            <a:lvl1pPr marL="0" indent="0" algn="l">
              <a:buNone/>
              <a:defRPr sz="3118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93949" indent="0" algn="ctr">
              <a:buNone/>
              <a:defRPr sz="2598"/>
            </a:lvl2pPr>
            <a:lvl3pPr marL="1187897" indent="0" algn="ctr">
              <a:buNone/>
              <a:defRPr sz="2338"/>
            </a:lvl3pPr>
            <a:lvl4pPr marL="1781846" indent="0" algn="ctr">
              <a:buNone/>
              <a:defRPr sz="2079"/>
            </a:lvl4pPr>
            <a:lvl5pPr marL="2375794" indent="0" algn="ctr">
              <a:buNone/>
              <a:defRPr sz="2079"/>
            </a:lvl5pPr>
            <a:lvl6pPr marL="2969743" indent="0" algn="ctr">
              <a:buNone/>
              <a:defRPr sz="2079"/>
            </a:lvl6pPr>
            <a:lvl7pPr marL="3563691" indent="0" algn="ctr">
              <a:buNone/>
              <a:defRPr sz="2079"/>
            </a:lvl7pPr>
            <a:lvl8pPr marL="4157640" indent="0" algn="ctr">
              <a:buNone/>
              <a:defRPr sz="2079"/>
            </a:lvl8pPr>
            <a:lvl9pPr marL="4751588" indent="0" algn="ctr">
              <a:buNone/>
              <a:defRPr sz="2079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10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6700" y="632464"/>
            <a:ext cx="10245864" cy="2296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700" y="3162304"/>
            <a:ext cx="10245864" cy="7537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699" y="11010319"/>
            <a:ext cx="2672834" cy="632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7C2D1-F5DA-AD4C-A5DE-6D8ED37A49F2}" type="datetimeFigureOut">
              <a:rPr lang="en-NL" smtClean="0"/>
              <a:t>03/02/2021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5006" y="11010319"/>
            <a:ext cx="4009251" cy="632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9730" y="11010319"/>
            <a:ext cx="2672834" cy="632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5C685-AA3B-D940-B333-8AA9328A85B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80294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1187897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74" indent="-296974" algn="l" defTabSz="1187897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7" kern="1200">
          <a:solidFill>
            <a:schemeClr val="tx1"/>
          </a:solidFill>
          <a:latin typeface="+mn-lt"/>
          <a:ea typeface="+mn-ea"/>
          <a:cs typeface="+mn-cs"/>
        </a:defRPr>
      </a:lvl1pPr>
      <a:lvl2pPr marL="890923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871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820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768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717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665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614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562" indent="-296974" algn="l" defTabSz="1187897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49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897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846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794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743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691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640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588" algn="l" defTabSz="1187897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58A88-3F9E-D04C-9652-3042942456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3CDCD-BC8E-AE43-9B0D-8002C1132A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72212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78BF4-D051-2549-B575-D22D9F1BCB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EDA7E-443A-3147-AEE0-3C16B70E48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32495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EABE0-FC2F-7A42-9AFB-5781569090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31E777-21FC-9F40-A11C-746C476C69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98111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D5023-7E92-0C4D-885D-B4A1AC3CF0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A047C9-42A7-9D48-9FCB-769DF08B49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6356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41000-8E18-7B43-8204-8B072B3055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87B145-7520-9F48-9C54-CD58DC341E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45462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A390D-3858-F045-8930-D21EB07D72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65337A-55B8-A744-9CD1-06E3FA3C85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3720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7F2BD-B73C-DE41-A75A-C814F89F35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54F667-4D81-944E-83E7-CE12FD6548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63001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D4B5A05E-67D7-7E47-9171-38E6AB5BA9DF}" vid="{3A7380E3-9961-2740-A0EA-A3DFA5C7493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Raluca Drugan</dc:creator>
  <cp:lastModifiedBy>Raluca Drugan</cp:lastModifiedBy>
  <cp:revision>1</cp:revision>
  <dcterms:created xsi:type="dcterms:W3CDTF">2021-02-03T08:02:13Z</dcterms:created>
  <dcterms:modified xsi:type="dcterms:W3CDTF">2021-02-03T08:02:35Z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506158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S9.0.3</vt:lpwstr>
  </property>
</Properties>
</file>