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640"/>
  </p:normalViewPr>
  <p:slideViewPr>
    <p:cSldViewPr snapToGrid="0">
      <p:cViewPr varScale="1">
        <p:scale>
          <a:sx n="112" d="100"/>
          <a:sy n="112" d="100"/>
        </p:scale>
        <p:origin x="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A80FF-697D-5892-6C85-490C451DF7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2B67EF-6287-3369-6545-41CCB9D6CB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8A519-C5E3-1044-6224-3D9454BEA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0B5A6-8D07-F64B-B659-284840DA9BC7}" type="datetimeFigureOut">
              <a:rPr lang="en-NL" smtClean="0"/>
              <a:t>22/02/2024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E3845-0810-125B-893B-74130924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CCF7B-00EB-0E03-2A70-1B3AEC830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7323-BEA0-484E-946B-FC023C063DC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49078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5019F-99F2-ECA3-DEF6-670D2189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63413-7F27-9EAD-4A4C-E30CB6FBF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9E9F2-8179-3BEE-5218-7F02F1C7A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0B5A6-8D07-F64B-B659-284840DA9BC7}" type="datetimeFigureOut">
              <a:rPr lang="en-NL" smtClean="0"/>
              <a:t>22/02/2024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9077B-1662-9055-494F-0C0765F4B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E216D-99D2-16B2-53B2-DB5BF1EE7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7323-BEA0-484E-946B-FC023C063DC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8775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D80305-430C-D2AC-2A33-E6844B469A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2501EA-318C-2CBE-A039-32F711B54A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CBC93-E2D8-0718-58A3-8C17FEB5E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0B5A6-8D07-F64B-B659-284840DA9BC7}" type="datetimeFigureOut">
              <a:rPr lang="en-NL" smtClean="0"/>
              <a:t>22/02/2024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E7BF37-3B5F-8D11-20B0-4529EDC5E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015A4-5DD2-FE0F-CDFB-3B4BF69DF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7323-BEA0-484E-946B-FC023C063DC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7576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F0FBF-F5C6-D845-49D8-23814E9E7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CA42F-47C2-B91B-FDB1-692AF3009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92638-D3A5-BB77-8EDB-C13B638F1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0B5A6-8D07-F64B-B659-284840DA9BC7}" type="datetimeFigureOut">
              <a:rPr lang="en-NL" smtClean="0"/>
              <a:t>22/02/2024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F162E-7F08-B262-9A18-4B6E1A4E9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0079E-506E-6FF7-0B2B-B2F111BD0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7323-BEA0-484E-946B-FC023C063DC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16126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EF0A5-2995-8E73-64E1-C35AA13BA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04B7C1-1F0A-1057-5CD0-B0609E2B5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77ADB-1B8B-B472-98FD-CA60FB17D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0B5A6-8D07-F64B-B659-284840DA9BC7}" type="datetimeFigureOut">
              <a:rPr lang="en-NL" smtClean="0"/>
              <a:t>22/02/2024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6F5F4-AFE4-D1E0-3F20-18ADF3B85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C1F29A-A5EC-BC66-D14D-E76DF662F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7323-BEA0-484E-946B-FC023C063DC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2157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6E37A-ACBC-18F3-A680-A6A6BB88C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A1FDB-172D-A004-6653-86B8E8DCA2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3F9D6F-F1A3-3380-B5AC-A2BE158EE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DE389-C8F5-7A9D-9DCC-1A35D276E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0B5A6-8D07-F64B-B659-284840DA9BC7}" type="datetimeFigureOut">
              <a:rPr lang="en-NL" smtClean="0"/>
              <a:t>22/02/2024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5A1CE0-8651-8998-D055-ADDAB8D72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4641E3-5520-B7C1-BC4D-9D6B9C21A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7323-BEA0-484E-946B-FC023C063DC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541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F3D30-9C73-10AE-3174-ABACD9E8B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A371F-43A9-AF00-5C6D-02FF3AA3C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B3BD10-099E-4709-70CB-CE63ED998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AA2C1C-75CC-56E9-FBA0-8B10C3B1B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5DD2CE-F3B9-0053-79F7-CEA3B868C4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1DC69A-E902-D52B-3BAE-98C2BA902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0B5A6-8D07-F64B-B659-284840DA9BC7}" type="datetimeFigureOut">
              <a:rPr lang="en-NL" smtClean="0"/>
              <a:t>22/02/2024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95771E-C7F7-9C69-BEE4-5A8799443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1EB70E-BA07-4E3B-5BA4-9C1462C8A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7323-BEA0-484E-946B-FC023C063DC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35461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A39D0-F771-A6B2-E84A-AAFE6D6C9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CA4F03-B760-06FC-81DF-05D1FFA6C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0B5A6-8D07-F64B-B659-284840DA9BC7}" type="datetimeFigureOut">
              <a:rPr lang="en-NL" smtClean="0"/>
              <a:t>22/02/2024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9F9631-363F-9830-587C-86372D2E0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7171A1-1966-5006-5806-AB6701CED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7323-BEA0-484E-946B-FC023C063DC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44528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3DE0A2-B93E-412C-8AF4-D36C8A72A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0B5A6-8D07-F64B-B659-284840DA9BC7}" type="datetimeFigureOut">
              <a:rPr lang="en-NL" smtClean="0"/>
              <a:t>22/02/2024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A13330-0079-C0EF-0513-4EB61D2E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6D1BA-DC83-AF3F-2004-BCD7B8890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7323-BEA0-484E-946B-FC023C063DC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4145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788F4-970F-D0FA-E015-2D220D1AE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FAE08-B505-8B7F-4C71-1D8C268AE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A71B3-BCB1-EEDC-BC01-E04D38425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027603-6403-2C6E-284A-9D2BF4833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0B5A6-8D07-F64B-B659-284840DA9BC7}" type="datetimeFigureOut">
              <a:rPr lang="en-NL" smtClean="0"/>
              <a:t>22/02/2024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C62DF-6B2C-5B48-FAB0-806EFBDAC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83925-E785-E6E0-D9A5-462EEE237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7323-BEA0-484E-946B-FC023C063DC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8657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BD331-29DB-0B67-C1AA-725DE2F4D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A42B5-BC2D-EDDA-F14F-505BB17DC5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CEA8C6-14D9-4AF7-21DF-BAA5B6430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B4CD24-D48D-DE17-6C0C-9BBD6A880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0B5A6-8D07-F64B-B659-284840DA9BC7}" type="datetimeFigureOut">
              <a:rPr lang="en-NL" smtClean="0"/>
              <a:t>22/02/2024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E7C2AA-9A01-11EC-F9AB-9E3944490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916FC8-A2E3-DEA6-49F4-C76449DA9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7323-BEA0-484E-946B-FC023C063DC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7242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ACFE77-BCCA-8DA5-C1A6-6D5FC7D2E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D6074-5052-A93E-58E7-5C229CF6B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B3C8B5-8AEF-6E4D-AA14-0BC2F8665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0B5A6-8D07-F64B-B659-284840DA9BC7}" type="datetimeFigureOut">
              <a:rPr lang="en-NL" smtClean="0"/>
              <a:t>22/02/2024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0971B-50D6-4FD7-63D6-0CC8251C13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02666-3A86-6A2B-F2A3-23E4A7FAC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67323-BEA0-484E-946B-FC023C063DC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8519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4ECA9-3FA1-DE42-3E3D-39A584B61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817EBD-B86B-BAA2-0864-13620DBE6A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" name="Picture 4" descr="A white rectangular object with blue lines&#10;&#10;Description automatically generated">
            <a:extLst>
              <a:ext uri="{FF2B5EF4-FFF2-40B4-BE49-F238E27FC236}">
                <a16:creationId xmlns:a16="http://schemas.microsoft.com/office/drawing/2014/main" id="{64D16AB0-8C53-F134-EC19-C0D2BE25B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765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D2E586-D341-2E2B-318A-E7CE28A72D4A}"/>
              </a:ext>
            </a:extLst>
          </p:cNvPr>
          <p:cNvSpPr txBox="1"/>
          <p:nvPr/>
        </p:nvSpPr>
        <p:spPr>
          <a:xfrm>
            <a:off x="5719763" y="660956"/>
            <a:ext cx="55534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  <a:endParaRPr lang="en-NL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B6BC9AB-BC72-1C04-678B-D77789873A6A}"/>
              </a:ext>
            </a:extLst>
          </p:cNvPr>
          <p:cNvSpPr txBox="1">
            <a:spLocks/>
          </p:cNvSpPr>
          <p:nvPr/>
        </p:nvSpPr>
        <p:spPr>
          <a:xfrm>
            <a:off x="628650" y="1371600"/>
            <a:ext cx="10039350" cy="4628008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nl-NL" sz="3500" b="1" dirty="0" err="1"/>
              <a:t>Instructions</a:t>
            </a:r>
            <a:r>
              <a:rPr lang="nl-NL" sz="3500" b="1" dirty="0"/>
              <a:t> on </a:t>
            </a:r>
            <a:r>
              <a:rPr lang="nl-NL" sz="3500" b="1" dirty="0" err="1"/>
              <a:t>the</a:t>
            </a:r>
            <a:r>
              <a:rPr lang="nl-NL" sz="3500" b="1" dirty="0"/>
              <a:t> </a:t>
            </a:r>
            <a:r>
              <a:rPr lang="nl-NL" sz="3500" b="1" dirty="0" err="1"/>
              <a:t>use</a:t>
            </a:r>
            <a:r>
              <a:rPr lang="nl-NL" sz="3500" b="1" dirty="0"/>
              <a:t> of </a:t>
            </a:r>
            <a:r>
              <a:rPr lang="en-GB" sz="3500" b="1" i="0" dirty="0">
                <a:effectLst/>
              </a:rPr>
              <a:t>The Third EAGE Geoscience Technologies and Applications Conference (EAGE </a:t>
            </a:r>
            <a:r>
              <a:rPr lang="en-GB" sz="3500" b="1" i="0" dirty="0" err="1">
                <a:effectLst/>
              </a:rPr>
              <a:t>GeoTech</a:t>
            </a:r>
            <a:r>
              <a:rPr lang="en-GB" sz="3500" b="1" i="0" dirty="0">
                <a:effectLst/>
              </a:rPr>
              <a:t> 2024) </a:t>
            </a:r>
            <a:r>
              <a:rPr lang="nl-NL" sz="3500" b="1" dirty="0" err="1"/>
              <a:t>Powerpoint</a:t>
            </a:r>
            <a:r>
              <a:rPr lang="nl-NL" sz="3500" b="1" dirty="0"/>
              <a:t> Template: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endParaRPr lang="nl-NL" sz="3500" dirty="0"/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nl-NL" sz="3500" dirty="0" err="1"/>
              <a:t>This</a:t>
            </a:r>
            <a:r>
              <a:rPr lang="nl-NL" sz="3500" dirty="0"/>
              <a:t> template has been </a:t>
            </a:r>
            <a:r>
              <a:rPr lang="nl-NL" sz="3500" dirty="0" err="1"/>
              <a:t>designed</a:t>
            </a:r>
            <a:r>
              <a:rPr lang="nl-NL" sz="3500" dirty="0"/>
              <a:t> </a:t>
            </a:r>
            <a:r>
              <a:rPr lang="nl-NL" sz="3500" dirty="0" err="1"/>
              <a:t>to</a:t>
            </a:r>
            <a:r>
              <a:rPr lang="nl-NL" sz="3500" dirty="0"/>
              <a:t> </a:t>
            </a:r>
            <a:r>
              <a:rPr lang="nl-NL" sz="3500" dirty="0" err="1"/>
              <a:t>aid</a:t>
            </a:r>
            <a:r>
              <a:rPr lang="nl-NL" sz="3500" dirty="0"/>
              <a:t> </a:t>
            </a:r>
            <a:r>
              <a:rPr lang="nl-NL" sz="3500" dirty="0" err="1"/>
              <a:t>you</a:t>
            </a:r>
            <a:r>
              <a:rPr lang="nl-NL" sz="3500" dirty="0"/>
              <a:t> in </a:t>
            </a:r>
            <a:r>
              <a:rPr lang="nl-NL" sz="3500" dirty="0" err="1"/>
              <a:t>the</a:t>
            </a:r>
            <a:r>
              <a:rPr lang="nl-NL" sz="3500" dirty="0"/>
              <a:t> </a:t>
            </a:r>
            <a:r>
              <a:rPr lang="nl-NL" sz="3500" dirty="0" err="1"/>
              <a:t>preparation</a:t>
            </a:r>
            <a:r>
              <a:rPr lang="nl-NL" sz="3500" dirty="0"/>
              <a:t> of </a:t>
            </a:r>
            <a:r>
              <a:rPr lang="nl-NL" sz="3500" dirty="0" err="1"/>
              <a:t>your</a:t>
            </a:r>
            <a:r>
              <a:rPr lang="nl-NL" sz="3500" dirty="0"/>
              <a:t> </a:t>
            </a:r>
            <a:r>
              <a:rPr lang="nl-NL" sz="3500" dirty="0" err="1"/>
              <a:t>presentation</a:t>
            </a:r>
            <a:r>
              <a:rPr lang="nl-NL" sz="3500" dirty="0"/>
              <a:t> at </a:t>
            </a:r>
            <a:r>
              <a:rPr lang="en-GB" sz="3500" i="0" dirty="0">
                <a:effectLst/>
              </a:rPr>
              <a:t>EAGE </a:t>
            </a:r>
            <a:r>
              <a:rPr lang="en-GB" sz="3500" i="0" dirty="0" err="1">
                <a:effectLst/>
              </a:rPr>
              <a:t>GeoTech</a:t>
            </a:r>
            <a:r>
              <a:rPr lang="en-GB" sz="3500" i="0" dirty="0">
                <a:effectLst/>
              </a:rPr>
              <a:t> 2024</a:t>
            </a:r>
            <a:r>
              <a:rPr lang="nl-NL" sz="3500" dirty="0"/>
              <a:t>. 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nl-NL" sz="3500" dirty="0"/>
              <a:t>The first slide must </a:t>
            </a:r>
            <a:r>
              <a:rPr lang="nl-NL" sz="3500" dirty="0" err="1"/>
              <a:t>include</a:t>
            </a:r>
            <a:r>
              <a:rPr lang="nl-NL" sz="3500" dirty="0"/>
              <a:t> </a:t>
            </a:r>
            <a:r>
              <a:rPr lang="nl-NL" sz="3500" dirty="0" err="1"/>
              <a:t>the</a:t>
            </a:r>
            <a:r>
              <a:rPr lang="nl-NL" sz="3500" dirty="0"/>
              <a:t> full Conference design (See slide 2) </a:t>
            </a:r>
            <a:r>
              <a:rPr lang="nl-NL" sz="3500" dirty="0" err="1"/>
              <a:t>and</a:t>
            </a:r>
            <a:r>
              <a:rPr lang="nl-NL" sz="3500" dirty="0"/>
              <a:t> </a:t>
            </a:r>
            <a:r>
              <a:rPr lang="nl-NL" sz="3500" dirty="0" err="1"/>
              <a:t>all</a:t>
            </a:r>
            <a:r>
              <a:rPr lang="nl-NL" sz="3500" dirty="0"/>
              <a:t> content slides (See page 3-5) must </a:t>
            </a:r>
            <a:r>
              <a:rPr lang="nl-NL" sz="3500" dirty="0" err="1"/>
              <a:t>include</a:t>
            </a:r>
            <a:r>
              <a:rPr lang="nl-NL" sz="3500" dirty="0"/>
              <a:t> </a:t>
            </a:r>
            <a:r>
              <a:rPr lang="nl-NL" sz="3500" dirty="0" err="1"/>
              <a:t>the</a:t>
            </a:r>
            <a:r>
              <a:rPr lang="nl-NL" sz="3500" dirty="0"/>
              <a:t> EAGE banner at </a:t>
            </a:r>
            <a:r>
              <a:rPr lang="nl-NL" sz="3500" dirty="0" err="1"/>
              <a:t>the</a:t>
            </a:r>
            <a:r>
              <a:rPr lang="nl-NL" sz="3500" dirty="0"/>
              <a:t> top.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nl-NL" sz="3500" b="1" dirty="0"/>
              <a:t>We </a:t>
            </a:r>
            <a:r>
              <a:rPr lang="nl-NL" sz="3500" b="1" dirty="0" err="1"/>
              <a:t>strongly</a:t>
            </a:r>
            <a:r>
              <a:rPr lang="nl-NL" sz="3500" b="1" dirty="0"/>
              <a:t> </a:t>
            </a:r>
            <a:r>
              <a:rPr lang="nl-NL" sz="3500" b="1" dirty="0" err="1"/>
              <a:t>prefer</a:t>
            </a:r>
            <a:r>
              <a:rPr lang="nl-NL" sz="3500" b="1" dirty="0"/>
              <a:t>, in order </a:t>
            </a:r>
            <a:r>
              <a:rPr lang="nl-NL" sz="3500" b="1" dirty="0" err="1"/>
              <a:t>to</a:t>
            </a:r>
            <a:r>
              <a:rPr lang="nl-NL" sz="3500" b="1" dirty="0"/>
              <a:t> preserve </a:t>
            </a:r>
            <a:r>
              <a:rPr lang="nl-NL" sz="3500" b="1" dirty="0" err="1"/>
              <a:t>the</a:t>
            </a:r>
            <a:r>
              <a:rPr lang="nl-NL" sz="3500" b="1" dirty="0"/>
              <a:t> </a:t>
            </a:r>
            <a:r>
              <a:rPr lang="nl-NL" sz="3500" b="1" dirty="0" err="1"/>
              <a:t>academic</a:t>
            </a:r>
            <a:r>
              <a:rPr lang="nl-NL" sz="3500" b="1" dirty="0"/>
              <a:t> nature of </a:t>
            </a:r>
            <a:r>
              <a:rPr lang="nl-NL" sz="3500" b="1" dirty="0" err="1"/>
              <a:t>the</a:t>
            </a:r>
            <a:r>
              <a:rPr lang="nl-NL" sz="3500" b="1" dirty="0"/>
              <a:t> </a:t>
            </a:r>
            <a:r>
              <a:rPr lang="nl-NL" sz="3500" b="1" dirty="0" err="1"/>
              <a:t>technical</a:t>
            </a:r>
            <a:r>
              <a:rPr lang="nl-NL" sz="3500" b="1" dirty="0"/>
              <a:t> </a:t>
            </a:r>
            <a:r>
              <a:rPr lang="nl-NL" sz="3500" b="1" dirty="0" err="1"/>
              <a:t>programme</a:t>
            </a:r>
            <a:r>
              <a:rPr lang="nl-NL" sz="3500" b="1" dirty="0"/>
              <a:t>, </a:t>
            </a:r>
            <a:r>
              <a:rPr lang="nl-NL" sz="3500" b="1" dirty="0" err="1"/>
              <a:t>that</a:t>
            </a:r>
            <a:r>
              <a:rPr lang="nl-NL" sz="3500" b="1" dirty="0"/>
              <a:t> </a:t>
            </a:r>
            <a:r>
              <a:rPr lang="nl-NL" sz="3500" b="1" dirty="0" err="1"/>
              <a:t>presenters</a:t>
            </a:r>
            <a:r>
              <a:rPr lang="nl-NL" sz="3500" b="1" dirty="0"/>
              <a:t> limit </a:t>
            </a:r>
            <a:r>
              <a:rPr lang="nl-NL" sz="3500" b="1" dirty="0" err="1"/>
              <a:t>the</a:t>
            </a:r>
            <a:r>
              <a:rPr lang="nl-NL" sz="3500" b="1" dirty="0"/>
              <a:t> </a:t>
            </a:r>
            <a:r>
              <a:rPr lang="nl-NL" sz="3500" b="1" dirty="0" err="1"/>
              <a:t>use</a:t>
            </a:r>
            <a:r>
              <a:rPr lang="nl-NL" sz="3500" b="1" dirty="0"/>
              <a:t> of company or professional logos </a:t>
            </a:r>
            <a:r>
              <a:rPr lang="nl-NL" sz="3500" b="1" dirty="0" err="1"/>
              <a:t>to</a:t>
            </a:r>
            <a:r>
              <a:rPr lang="nl-NL" sz="3500" b="1" dirty="0"/>
              <a:t> </a:t>
            </a:r>
            <a:r>
              <a:rPr lang="nl-NL" sz="3500" b="1" dirty="0" err="1"/>
              <a:t>the</a:t>
            </a:r>
            <a:r>
              <a:rPr lang="nl-NL" sz="3500" b="1" dirty="0"/>
              <a:t> </a:t>
            </a:r>
            <a:r>
              <a:rPr lang="nl-NL" sz="3500" b="1" dirty="0" err="1"/>
              <a:t>title</a:t>
            </a:r>
            <a:r>
              <a:rPr lang="nl-NL" sz="3500" b="1" dirty="0"/>
              <a:t> slide </a:t>
            </a:r>
            <a:r>
              <a:rPr lang="nl-NL" sz="3500" b="1" dirty="0" err="1"/>
              <a:t>and</a:t>
            </a:r>
            <a:r>
              <a:rPr lang="nl-NL" sz="3500" b="1" dirty="0"/>
              <a:t>/or </a:t>
            </a:r>
            <a:r>
              <a:rPr lang="nl-NL" sz="3500" b="1" dirty="0" err="1"/>
              <a:t>the</a:t>
            </a:r>
            <a:r>
              <a:rPr lang="nl-NL" sz="3500" b="1" dirty="0"/>
              <a:t> </a:t>
            </a:r>
            <a:r>
              <a:rPr lang="nl-NL" sz="3500" b="1" dirty="0" err="1"/>
              <a:t>acknowledgments</a:t>
            </a:r>
            <a:r>
              <a:rPr lang="nl-NL" sz="3500" b="1" dirty="0"/>
              <a:t> slide.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nl-NL" sz="3500" dirty="0" err="1"/>
              <a:t>Aside</a:t>
            </a:r>
            <a:r>
              <a:rPr lang="nl-NL" sz="3500" dirty="0"/>
              <a:t> </a:t>
            </a:r>
            <a:r>
              <a:rPr lang="nl-NL" sz="3500" dirty="0" err="1"/>
              <a:t>from</a:t>
            </a:r>
            <a:r>
              <a:rPr lang="nl-NL" sz="3500" dirty="0"/>
              <a:t> these </a:t>
            </a:r>
            <a:r>
              <a:rPr lang="nl-NL" sz="3500" dirty="0" err="1"/>
              <a:t>specifications</a:t>
            </a:r>
            <a:r>
              <a:rPr lang="nl-NL" sz="3500" dirty="0"/>
              <a:t>, </a:t>
            </a:r>
            <a:r>
              <a:rPr lang="nl-NL" sz="3500" dirty="0" err="1"/>
              <a:t>all</a:t>
            </a:r>
            <a:r>
              <a:rPr lang="nl-NL" sz="3500" dirty="0"/>
              <a:t> information on </a:t>
            </a:r>
            <a:r>
              <a:rPr lang="nl-NL" sz="3500" dirty="0" err="1"/>
              <a:t>the</a:t>
            </a:r>
            <a:r>
              <a:rPr lang="nl-NL" sz="3500" dirty="0"/>
              <a:t> </a:t>
            </a:r>
            <a:r>
              <a:rPr lang="nl-NL" sz="3500" dirty="0" err="1"/>
              <a:t>following</a:t>
            </a:r>
            <a:r>
              <a:rPr lang="nl-NL" sz="3500" dirty="0"/>
              <a:t> slides </a:t>
            </a:r>
            <a:r>
              <a:rPr lang="nl-NL" sz="3500" dirty="0" err="1"/>
              <a:t>constitute</a:t>
            </a:r>
            <a:r>
              <a:rPr lang="nl-NL" sz="3500" dirty="0"/>
              <a:t> </a:t>
            </a:r>
            <a:r>
              <a:rPr lang="nl-NL" sz="3500" dirty="0" err="1"/>
              <a:t>suggestions</a:t>
            </a:r>
            <a:r>
              <a:rPr lang="nl-NL" sz="3500" dirty="0"/>
              <a:t>, </a:t>
            </a:r>
            <a:r>
              <a:rPr lang="nl-NL" sz="3500" dirty="0" err="1"/>
              <a:t>and</a:t>
            </a:r>
            <a:r>
              <a:rPr lang="nl-NL" sz="3500" dirty="0"/>
              <a:t> </a:t>
            </a:r>
            <a:r>
              <a:rPr lang="nl-NL" sz="3500" dirty="0" err="1"/>
              <a:t>you</a:t>
            </a:r>
            <a:r>
              <a:rPr lang="nl-NL" sz="3500" dirty="0"/>
              <a:t> </a:t>
            </a:r>
            <a:r>
              <a:rPr lang="nl-NL" sz="3500" dirty="0" err="1"/>
              <a:t>may</a:t>
            </a:r>
            <a:r>
              <a:rPr lang="nl-NL" sz="3500" dirty="0"/>
              <a:t> </a:t>
            </a:r>
            <a:r>
              <a:rPr lang="nl-NL" sz="3500" dirty="0" err="1"/>
              <a:t>adapt</a:t>
            </a:r>
            <a:r>
              <a:rPr lang="nl-NL" sz="3500" dirty="0"/>
              <a:t> </a:t>
            </a:r>
            <a:r>
              <a:rPr lang="nl-NL" sz="3500" dirty="0" err="1"/>
              <a:t>the</a:t>
            </a:r>
            <a:r>
              <a:rPr lang="nl-NL" sz="3500" dirty="0"/>
              <a:t> template </a:t>
            </a:r>
            <a:r>
              <a:rPr lang="nl-NL" sz="3500" dirty="0" err="1"/>
              <a:t>to</a:t>
            </a:r>
            <a:r>
              <a:rPr lang="nl-NL" sz="3500" dirty="0"/>
              <a:t> </a:t>
            </a:r>
            <a:r>
              <a:rPr lang="nl-NL" sz="3500" dirty="0" err="1"/>
              <a:t>suit</a:t>
            </a:r>
            <a:r>
              <a:rPr lang="nl-NL" sz="3500" dirty="0"/>
              <a:t> </a:t>
            </a:r>
            <a:r>
              <a:rPr lang="nl-NL" sz="3500" dirty="0" err="1"/>
              <a:t>the</a:t>
            </a:r>
            <a:r>
              <a:rPr lang="nl-NL" sz="3500" dirty="0"/>
              <a:t> </a:t>
            </a:r>
            <a:r>
              <a:rPr lang="nl-NL" sz="3500" dirty="0" err="1"/>
              <a:t>purposes</a:t>
            </a:r>
            <a:r>
              <a:rPr lang="nl-NL" sz="3500" dirty="0"/>
              <a:t> </a:t>
            </a:r>
            <a:r>
              <a:rPr lang="nl-NL" sz="3500" dirty="0" err="1"/>
              <a:t>and</a:t>
            </a:r>
            <a:r>
              <a:rPr lang="nl-NL" sz="3500" dirty="0"/>
              <a:t> </a:t>
            </a:r>
            <a:r>
              <a:rPr lang="nl-NL" sz="3500" dirty="0" err="1"/>
              <a:t>shape</a:t>
            </a:r>
            <a:r>
              <a:rPr lang="nl-NL" sz="3500" dirty="0"/>
              <a:t> of </a:t>
            </a:r>
            <a:r>
              <a:rPr lang="nl-NL" sz="3500" dirty="0" err="1"/>
              <a:t>your</a:t>
            </a:r>
            <a:r>
              <a:rPr lang="nl-NL" sz="3500" dirty="0"/>
              <a:t> </a:t>
            </a:r>
            <a:r>
              <a:rPr lang="nl-NL" sz="3500" dirty="0" err="1"/>
              <a:t>presentation</a:t>
            </a:r>
            <a:r>
              <a:rPr lang="nl-NL" sz="3500" dirty="0"/>
              <a:t>.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nl-NL" sz="3500" dirty="0"/>
              <a:t>We look forward </a:t>
            </a:r>
            <a:r>
              <a:rPr lang="nl-NL" sz="3500" dirty="0" err="1"/>
              <a:t>to</a:t>
            </a:r>
            <a:r>
              <a:rPr lang="nl-NL" sz="3500" dirty="0"/>
              <a:t> meeting </a:t>
            </a:r>
            <a:r>
              <a:rPr lang="nl-NL" sz="3500" dirty="0" err="1"/>
              <a:t>you</a:t>
            </a:r>
            <a:r>
              <a:rPr lang="nl-NL" sz="3500" dirty="0"/>
              <a:t> at </a:t>
            </a:r>
            <a:r>
              <a:rPr lang="en-GB" sz="3500" b="1" i="0" dirty="0">
                <a:effectLst/>
              </a:rPr>
              <a:t>EAGE </a:t>
            </a:r>
            <a:r>
              <a:rPr lang="en-GB" sz="3500" b="1" i="0" dirty="0" err="1">
                <a:effectLst/>
              </a:rPr>
              <a:t>GeoTech</a:t>
            </a:r>
            <a:r>
              <a:rPr lang="en-GB" sz="3500" b="1" i="0" dirty="0">
                <a:effectLst/>
              </a:rPr>
              <a:t> 2024</a:t>
            </a:r>
            <a:r>
              <a:rPr lang="nl-NL" sz="3500" dirty="0"/>
              <a:t>!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21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DF7B8-03DF-4A1B-BC52-629AF097E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7C344C-8954-B3F2-DD45-A887F31E0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101903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F7E10-4DAE-311E-1845-EB1F6AC7B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CBC3CD-2359-43DE-D76A-4540202623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93488A-0A27-8800-F1B5-56585379EF43}"/>
              </a:ext>
            </a:extLst>
          </p:cNvPr>
          <p:cNvSpPr txBox="1"/>
          <p:nvPr/>
        </p:nvSpPr>
        <p:spPr>
          <a:xfrm>
            <a:off x="3136375" y="2055813"/>
            <a:ext cx="59192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latin typeface="+mj-lt"/>
                <a:cs typeface="Arial" panose="020B0604020202020204" pitchFamily="34" charset="0"/>
              </a:rPr>
              <a:t>Abstract No.</a:t>
            </a:r>
          </a:p>
          <a:p>
            <a:pPr algn="ctr"/>
            <a:r>
              <a:rPr lang="nl-NL" sz="2800" b="1" dirty="0">
                <a:latin typeface="+mj-lt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EE1E0-14D7-92C9-E1B3-0BE63C111E79}"/>
              </a:ext>
            </a:extLst>
          </p:cNvPr>
          <p:cNvSpPr txBox="1"/>
          <p:nvPr/>
        </p:nvSpPr>
        <p:spPr>
          <a:xfrm>
            <a:off x="3385770" y="3198167"/>
            <a:ext cx="5420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latin typeface="+mj-lt"/>
                <a:cs typeface="Arial" panose="020B0604020202020204" pitchFamily="34" charset="0"/>
              </a:rPr>
              <a:t>Author, Company and/or Logo Information</a:t>
            </a:r>
          </a:p>
        </p:txBody>
      </p:sp>
    </p:spTree>
    <p:extLst>
      <p:ext uri="{BB962C8B-B14F-4D97-AF65-F5344CB8AC3E}">
        <p14:creationId xmlns:p14="http://schemas.microsoft.com/office/powerpoint/2010/main" val="715820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90D6B-D78C-EF48-2515-E6A8DB1C2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D644E-3739-5381-8452-F061BD4E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2591A0-F369-31E9-1FA2-497DE9913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itle 8">
            <a:extLst>
              <a:ext uri="{FF2B5EF4-FFF2-40B4-BE49-F238E27FC236}">
                <a16:creationId xmlns:a16="http://schemas.microsoft.com/office/drawing/2014/main" id="{8F5328A8-1212-CADD-F988-C211E62D0131}"/>
              </a:ext>
            </a:extLst>
          </p:cNvPr>
          <p:cNvSpPr txBox="1">
            <a:spLocks/>
          </p:cNvSpPr>
          <p:nvPr/>
        </p:nvSpPr>
        <p:spPr bwMode="auto">
          <a:xfrm>
            <a:off x="6096000" y="627856"/>
            <a:ext cx="425273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000" b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SLIDE TITLE HERE (if applicable)</a:t>
            </a:r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42704028-C02A-BBD4-C359-0FE69CF50632}"/>
              </a:ext>
            </a:extLst>
          </p:cNvPr>
          <p:cNvSpPr txBox="1">
            <a:spLocks/>
          </p:cNvSpPr>
          <p:nvPr/>
        </p:nvSpPr>
        <p:spPr bwMode="auto">
          <a:xfrm>
            <a:off x="1905000" y="1723391"/>
            <a:ext cx="8382000" cy="72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Delete: Change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01708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CFD9D-FB40-98C0-F8D3-A5781B8DC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42976-2E33-0040-A8E1-82C1E98E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724EC9-8A5E-F336-91E4-53EE278A49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itle 8">
            <a:extLst>
              <a:ext uri="{FF2B5EF4-FFF2-40B4-BE49-F238E27FC236}">
                <a16:creationId xmlns:a16="http://schemas.microsoft.com/office/drawing/2014/main" id="{F002AE10-ABA8-88A2-CC3D-7C18F738DCC5}"/>
              </a:ext>
            </a:extLst>
          </p:cNvPr>
          <p:cNvSpPr txBox="1">
            <a:spLocks/>
          </p:cNvSpPr>
          <p:nvPr/>
        </p:nvSpPr>
        <p:spPr bwMode="auto">
          <a:xfrm>
            <a:off x="5524422" y="827881"/>
            <a:ext cx="558126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000" b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Acknowledgements / Thank You / Questions</a:t>
            </a:r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7C1A5213-DB31-7413-BABD-1401666E8914}"/>
              </a:ext>
            </a:extLst>
          </p:cNvPr>
          <p:cNvSpPr txBox="1">
            <a:spLocks/>
          </p:cNvSpPr>
          <p:nvPr/>
        </p:nvSpPr>
        <p:spPr bwMode="auto">
          <a:xfrm>
            <a:off x="1447722" y="1690687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One-Column Format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F39F63F3-F881-3015-90FB-0C1BE5C08B7A}"/>
              </a:ext>
            </a:extLst>
          </p:cNvPr>
          <p:cNvSpPr txBox="1">
            <a:spLocks/>
          </p:cNvSpPr>
          <p:nvPr/>
        </p:nvSpPr>
        <p:spPr bwMode="auto">
          <a:xfrm>
            <a:off x="2602308" y="2685653"/>
            <a:ext cx="648751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Author, Company and/or Logo Information</a:t>
            </a:r>
          </a:p>
        </p:txBody>
      </p:sp>
    </p:spTree>
    <p:extLst>
      <p:ext uri="{BB962C8B-B14F-4D97-AF65-F5344CB8AC3E}">
        <p14:creationId xmlns:p14="http://schemas.microsoft.com/office/powerpoint/2010/main" val="3460845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199</Words>
  <Application>Microsoft Macintosh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Arina Sledina</dc:creator>
  <cp:lastModifiedBy>Arina Sledina</cp:lastModifiedBy>
  <cp:revision>1</cp:revision>
  <dcterms:created xsi:type="dcterms:W3CDTF">2024-02-22T10:09:41Z</dcterms:created>
  <dcterms:modified xsi:type="dcterms:W3CDTF">2024-02-22T10:22:10Z</dcterms:modified>
</cp:coreProperties>
</file>