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0"/>
  </p:normalViewPr>
  <p:slideViewPr>
    <p:cSldViewPr snapToGrid="0">
      <p:cViewPr varScale="1">
        <p:scale>
          <a:sx n="112" d="100"/>
          <a:sy n="11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80FF-697D-5892-6C85-490C451DF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B67EF-6287-3369-6545-41CCB9D6C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A519-C5E3-1044-6224-3D9454BE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3845-0810-125B-893B-74130924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CF7B-00EB-0E03-2A70-1B3AEC83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907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019F-99F2-ECA3-DEF6-670D2189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63413-7F27-9EAD-4A4C-E30CB6FB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9E9F2-8179-3BEE-5218-7F02F1C7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077B-1662-9055-494F-0C0765F4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216D-99D2-16B2-53B2-DB5BF1EE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775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80305-430C-D2AC-2A33-E6844B469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501EA-318C-2CBE-A039-32F711B54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CBC93-E2D8-0718-58A3-8C17FEB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7BF37-3B5F-8D11-20B0-4529EDC5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015A4-5DD2-FE0F-CDFB-3B4BF69D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576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0FBF-F5C6-D845-49D8-23814E9E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A42F-47C2-B91B-FDB1-692AF3009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2638-D3A5-BB77-8EDB-C13B638F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162E-7F08-B262-9A18-4B6E1A4E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0079E-506E-6FF7-0B2B-B2F111BD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612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F0A5-2995-8E73-64E1-C35AA13B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B7C1-1F0A-1057-5CD0-B0609E2B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77ADB-1B8B-B472-98FD-CA60FB17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6F5F4-AFE4-D1E0-3F20-18ADF3B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F29A-A5EC-BC66-D14D-E76DF662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215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E37A-ACBC-18F3-A680-A6A6BB88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1FDB-172D-A004-6653-86B8E8DCA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F9D6F-F1A3-3380-B5AC-A2BE158EE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DE389-C8F5-7A9D-9DCC-1A35D276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A1CE0-8651-8998-D055-ADDAB8D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641E3-5520-B7C1-BC4D-9D6B9C2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541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3D30-9C73-10AE-3174-ABACD9E8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A371F-43A9-AF00-5C6D-02FF3AA3C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3BD10-099E-4709-70CB-CE63ED99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2C1C-75CC-56E9-FBA0-8B10C3B1B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DD2CE-F3B9-0053-79F7-CEA3B868C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DC69A-E902-D52B-3BAE-98C2BA90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5771E-C7F7-9C69-BEE4-5A879944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EB70E-BA07-4E3B-5BA4-9C1462C8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54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39D0-F771-A6B2-E84A-AAFE6D6C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A4F03-B760-06FC-81DF-05D1FFA6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F9631-363F-9830-587C-86372D2E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171A1-1966-5006-5806-AB6701CE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45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DE0A2-B93E-412C-8AF4-D36C8A72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13330-0079-C0EF-0513-4EB61D2E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6D1BA-DC83-AF3F-2004-BCD7B889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145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88F4-970F-D0FA-E015-2D220D1A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AE08-B505-8B7F-4C71-1D8C268A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A71B3-BCB1-EEDC-BC01-E04D38425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27603-6403-2C6E-284A-9D2BF483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62DF-6B2C-5B48-FAB0-806EFBDA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83925-E785-E6E0-D9A5-462EEE23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657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D331-29DB-0B67-C1AA-725DE2F4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A42B5-BC2D-EDDA-F14F-505BB17DC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EA8C6-14D9-4AF7-21DF-BAA5B643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4CD24-D48D-DE17-6C0C-9BBD6A88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7C2AA-9A01-11EC-F9AB-9E394449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6FC8-A2E3-DEA6-49F4-C76449DA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72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CFE77-BCCA-8DA5-C1A6-6D5FC7D2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6074-5052-A93E-58E7-5C229CF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C8B5-8AEF-6E4D-AA14-0BC2F8665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B5A6-8D07-F64B-B659-284840DA9BC7}" type="datetimeFigureOut">
              <a:rPr lang="en-NL" smtClean="0"/>
              <a:t>22/02/2024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0971B-50D6-4FD7-63D6-0CC8251C1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2666-3A86-6A2B-F2A3-23E4A7FAC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7323-BEA0-484E-946B-FC023C063D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519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ECA9-3FA1-DE42-3E3D-39A584B61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17EBD-B86B-BAA2-0864-13620DBE6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white rectangular object with blue lines&#10;&#10;Description automatically generated">
            <a:extLst>
              <a:ext uri="{FF2B5EF4-FFF2-40B4-BE49-F238E27FC236}">
                <a16:creationId xmlns:a16="http://schemas.microsoft.com/office/drawing/2014/main" id="{64D16AB0-8C53-F134-EC19-C0D2BE25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2E586-D341-2E2B-318A-E7CE28A72D4A}"/>
              </a:ext>
            </a:extLst>
          </p:cNvPr>
          <p:cNvSpPr txBox="1"/>
          <p:nvPr/>
        </p:nvSpPr>
        <p:spPr>
          <a:xfrm>
            <a:off x="5719763" y="660956"/>
            <a:ext cx="5553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6BC9AB-BC72-1C04-678B-D77789873A6A}"/>
              </a:ext>
            </a:extLst>
          </p:cNvPr>
          <p:cNvSpPr txBox="1">
            <a:spLocks/>
          </p:cNvSpPr>
          <p:nvPr/>
        </p:nvSpPr>
        <p:spPr>
          <a:xfrm>
            <a:off x="628650" y="1371600"/>
            <a:ext cx="10039350" cy="462800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3500" b="1" dirty="0" err="1"/>
              <a:t>Instructions</a:t>
            </a:r>
            <a:r>
              <a:rPr lang="nl-NL" sz="3500" b="1" dirty="0"/>
              <a:t> on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use</a:t>
            </a:r>
            <a:r>
              <a:rPr lang="nl-NL" sz="3500" b="1" dirty="0"/>
              <a:t> of </a:t>
            </a:r>
            <a:r>
              <a:rPr lang="en-GB" sz="3500" b="1" i="0" dirty="0">
                <a:effectLst/>
              </a:rPr>
              <a:t>The Third EAGE Geoscience Technologies and Applications Conference (EAGE </a:t>
            </a:r>
            <a:r>
              <a:rPr lang="en-GB" sz="3500" b="1" i="0" dirty="0" err="1">
                <a:effectLst/>
              </a:rPr>
              <a:t>GeoTech</a:t>
            </a:r>
            <a:r>
              <a:rPr lang="en-GB" sz="3500" b="1" i="0" dirty="0">
                <a:effectLst/>
              </a:rPr>
              <a:t> 2024) </a:t>
            </a:r>
            <a:r>
              <a:rPr lang="nl-NL" sz="3500" b="1" dirty="0" err="1"/>
              <a:t>Powerpoint</a:t>
            </a:r>
            <a:r>
              <a:rPr lang="nl-NL" sz="3500" b="1" dirty="0"/>
              <a:t> Template: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35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3500" dirty="0" err="1"/>
              <a:t>This</a:t>
            </a:r>
            <a:r>
              <a:rPr lang="nl-NL" sz="3500" dirty="0"/>
              <a:t> template has been </a:t>
            </a:r>
            <a:r>
              <a:rPr lang="nl-NL" sz="3500" dirty="0" err="1"/>
              <a:t>designed</a:t>
            </a:r>
            <a:r>
              <a:rPr lang="nl-NL" sz="3500" dirty="0"/>
              <a:t> </a:t>
            </a:r>
            <a:r>
              <a:rPr lang="nl-NL" sz="3500" dirty="0" err="1"/>
              <a:t>to</a:t>
            </a:r>
            <a:r>
              <a:rPr lang="nl-NL" sz="3500" dirty="0"/>
              <a:t> </a:t>
            </a:r>
            <a:r>
              <a:rPr lang="nl-NL" sz="3500" dirty="0" err="1"/>
              <a:t>aid</a:t>
            </a:r>
            <a:r>
              <a:rPr lang="nl-NL" sz="3500" dirty="0"/>
              <a:t> </a:t>
            </a:r>
            <a:r>
              <a:rPr lang="nl-NL" sz="3500" dirty="0" err="1"/>
              <a:t>you</a:t>
            </a:r>
            <a:r>
              <a:rPr lang="nl-NL" sz="3500" dirty="0"/>
              <a:t> in </a:t>
            </a:r>
            <a:r>
              <a:rPr lang="nl-NL" sz="3500" dirty="0" err="1"/>
              <a:t>the</a:t>
            </a:r>
            <a:r>
              <a:rPr lang="nl-NL" sz="3500" dirty="0"/>
              <a:t> </a:t>
            </a:r>
            <a:r>
              <a:rPr lang="nl-NL" sz="3500" dirty="0" err="1"/>
              <a:t>preparation</a:t>
            </a:r>
            <a:r>
              <a:rPr lang="nl-NL" sz="3500" dirty="0"/>
              <a:t> of </a:t>
            </a:r>
            <a:r>
              <a:rPr lang="nl-NL" sz="3500" dirty="0" err="1"/>
              <a:t>your</a:t>
            </a:r>
            <a:r>
              <a:rPr lang="nl-NL" sz="3500" dirty="0"/>
              <a:t> </a:t>
            </a:r>
            <a:r>
              <a:rPr lang="nl-NL" sz="3500" dirty="0" err="1"/>
              <a:t>presentation</a:t>
            </a:r>
            <a:r>
              <a:rPr lang="nl-NL" sz="3500" dirty="0"/>
              <a:t> at </a:t>
            </a:r>
            <a:r>
              <a:rPr lang="en-GB" sz="3500" i="0" dirty="0">
                <a:effectLst/>
              </a:rPr>
              <a:t>EAGE </a:t>
            </a:r>
            <a:r>
              <a:rPr lang="en-GB" sz="3500" i="0" dirty="0" err="1">
                <a:effectLst/>
              </a:rPr>
              <a:t>GeoTech</a:t>
            </a:r>
            <a:r>
              <a:rPr lang="en-GB" sz="3500" i="0" dirty="0">
                <a:effectLst/>
              </a:rPr>
              <a:t> 2024</a:t>
            </a:r>
            <a:r>
              <a:rPr lang="nl-NL" sz="3500" dirty="0"/>
              <a:t>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3500" dirty="0"/>
              <a:t>The first slide must </a:t>
            </a:r>
            <a:r>
              <a:rPr lang="nl-NL" sz="3500" dirty="0" err="1"/>
              <a:t>include</a:t>
            </a:r>
            <a:r>
              <a:rPr lang="nl-NL" sz="3500" dirty="0"/>
              <a:t> </a:t>
            </a:r>
            <a:r>
              <a:rPr lang="nl-NL" sz="3500" dirty="0" err="1"/>
              <a:t>the</a:t>
            </a:r>
            <a:r>
              <a:rPr lang="nl-NL" sz="3500" dirty="0"/>
              <a:t> full Conference design (See slide 2) </a:t>
            </a:r>
            <a:r>
              <a:rPr lang="nl-NL" sz="3500" dirty="0" err="1"/>
              <a:t>and</a:t>
            </a:r>
            <a:r>
              <a:rPr lang="nl-NL" sz="3500" dirty="0"/>
              <a:t> </a:t>
            </a:r>
            <a:r>
              <a:rPr lang="nl-NL" sz="3500" dirty="0" err="1"/>
              <a:t>all</a:t>
            </a:r>
            <a:r>
              <a:rPr lang="nl-NL" sz="3500" dirty="0"/>
              <a:t> content slides (See page 3-5) must </a:t>
            </a:r>
            <a:r>
              <a:rPr lang="nl-NL" sz="3500" dirty="0" err="1"/>
              <a:t>include</a:t>
            </a:r>
            <a:r>
              <a:rPr lang="nl-NL" sz="3500" dirty="0"/>
              <a:t> </a:t>
            </a:r>
            <a:r>
              <a:rPr lang="nl-NL" sz="3500" dirty="0" err="1"/>
              <a:t>the</a:t>
            </a:r>
            <a:r>
              <a:rPr lang="nl-NL" sz="3500" dirty="0"/>
              <a:t> EAGE banner at </a:t>
            </a:r>
            <a:r>
              <a:rPr lang="nl-NL" sz="3500" dirty="0" err="1"/>
              <a:t>the</a:t>
            </a:r>
            <a:r>
              <a:rPr lang="nl-NL" sz="3500" dirty="0"/>
              <a:t> top.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3500" b="1" dirty="0"/>
              <a:t>We </a:t>
            </a:r>
            <a:r>
              <a:rPr lang="nl-NL" sz="3500" b="1" dirty="0" err="1"/>
              <a:t>strongly</a:t>
            </a:r>
            <a:r>
              <a:rPr lang="nl-NL" sz="3500" b="1" dirty="0"/>
              <a:t> </a:t>
            </a:r>
            <a:r>
              <a:rPr lang="nl-NL" sz="3500" b="1" dirty="0" err="1"/>
              <a:t>prefer</a:t>
            </a:r>
            <a:r>
              <a:rPr lang="nl-NL" sz="3500" b="1" dirty="0"/>
              <a:t>, in order </a:t>
            </a:r>
            <a:r>
              <a:rPr lang="nl-NL" sz="3500" b="1" dirty="0" err="1"/>
              <a:t>to</a:t>
            </a:r>
            <a:r>
              <a:rPr lang="nl-NL" sz="3500" b="1" dirty="0"/>
              <a:t> preserve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academic</a:t>
            </a:r>
            <a:r>
              <a:rPr lang="nl-NL" sz="3500" b="1" dirty="0"/>
              <a:t> nature of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technical</a:t>
            </a:r>
            <a:r>
              <a:rPr lang="nl-NL" sz="3500" b="1" dirty="0"/>
              <a:t> </a:t>
            </a:r>
            <a:r>
              <a:rPr lang="nl-NL" sz="3500" b="1" dirty="0" err="1"/>
              <a:t>programme</a:t>
            </a:r>
            <a:r>
              <a:rPr lang="nl-NL" sz="3500" b="1" dirty="0"/>
              <a:t>, </a:t>
            </a:r>
            <a:r>
              <a:rPr lang="nl-NL" sz="3500" b="1" dirty="0" err="1"/>
              <a:t>that</a:t>
            </a:r>
            <a:r>
              <a:rPr lang="nl-NL" sz="3500" b="1" dirty="0"/>
              <a:t> </a:t>
            </a:r>
            <a:r>
              <a:rPr lang="nl-NL" sz="3500" b="1" dirty="0" err="1"/>
              <a:t>presenters</a:t>
            </a:r>
            <a:r>
              <a:rPr lang="nl-NL" sz="3500" b="1" dirty="0"/>
              <a:t> limit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use</a:t>
            </a:r>
            <a:r>
              <a:rPr lang="nl-NL" sz="3500" b="1" dirty="0"/>
              <a:t> of company or professional logos </a:t>
            </a:r>
            <a:r>
              <a:rPr lang="nl-NL" sz="3500" b="1" dirty="0" err="1"/>
              <a:t>to</a:t>
            </a:r>
            <a:r>
              <a:rPr lang="nl-NL" sz="3500" b="1" dirty="0"/>
              <a:t>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title</a:t>
            </a:r>
            <a:r>
              <a:rPr lang="nl-NL" sz="3500" b="1" dirty="0"/>
              <a:t> slide </a:t>
            </a:r>
            <a:r>
              <a:rPr lang="nl-NL" sz="3500" b="1" dirty="0" err="1"/>
              <a:t>and</a:t>
            </a:r>
            <a:r>
              <a:rPr lang="nl-NL" sz="3500" b="1" dirty="0"/>
              <a:t>/or </a:t>
            </a:r>
            <a:r>
              <a:rPr lang="nl-NL" sz="3500" b="1" dirty="0" err="1"/>
              <a:t>the</a:t>
            </a:r>
            <a:r>
              <a:rPr lang="nl-NL" sz="3500" b="1" dirty="0"/>
              <a:t> </a:t>
            </a:r>
            <a:r>
              <a:rPr lang="nl-NL" sz="3500" b="1" dirty="0" err="1"/>
              <a:t>acknowledgments</a:t>
            </a:r>
            <a:r>
              <a:rPr lang="nl-NL" sz="3500" b="1" dirty="0"/>
              <a:t> slide.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3500" dirty="0" err="1"/>
              <a:t>Aside</a:t>
            </a:r>
            <a:r>
              <a:rPr lang="nl-NL" sz="3500" dirty="0"/>
              <a:t> </a:t>
            </a:r>
            <a:r>
              <a:rPr lang="nl-NL" sz="3500" dirty="0" err="1"/>
              <a:t>from</a:t>
            </a:r>
            <a:r>
              <a:rPr lang="nl-NL" sz="3500" dirty="0"/>
              <a:t> these </a:t>
            </a:r>
            <a:r>
              <a:rPr lang="nl-NL" sz="3500" dirty="0" err="1"/>
              <a:t>specifications</a:t>
            </a:r>
            <a:r>
              <a:rPr lang="nl-NL" sz="3500" dirty="0"/>
              <a:t>, </a:t>
            </a:r>
            <a:r>
              <a:rPr lang="nl-NL" sz="3500" dirty="0" err="1"/>
              <a:t>all</a:t>
            </a:r>
            <a:r>
              <a:rPr lang="nl-NL" sz="3500" dirty="0"/>
              <a:t> information on </a:t>
            </a:r>
            <a:r>
              <a:rPr lang="nl-NL" sz="3500" dirty="0" err="1"/>
              <a:t>the</a:t>
            </a:r>
            <a:r>
              <a:rPr lang="nl-NL" sz="3500" dirty="0"/>
              <a:t> </a:t>
            </a:r>
            <a:r>
              <a:rPr lang="nl-NL" sz="3500" dirty="0" err="1"/>
              <a:t>following</a:t>
            </a:r>
            <a:r>
              <a:rPr lang="nl-NL" sz="3500" dirty="0"/>
              <a:t> slides </a:t>
            </a:r>
            <a:r>
              <a:rPr lang="nl-NL" sz="3500" dirty="0" err="1"/>
              <a:t>constitute</a:t>
            </a:r>
            <a:r>
              <a:rPr lang="nl-NL" sz="3500" dirty="0"/>
              <a:t> </a:t>
            </a:r>
            <a:r>
              <a:rPr lang="nl-NL" sz="3500" dirty="0" err="1"/>
              <a:t>suggestions</a:t>
            </a:r>
            <a:r>
              <a:rPr lang="nl-NL" sz="3500" dirty="0"/>
              <a:t>, </a:t>
            </a:r>
            <a:r>
              <a:rPr lang="nl-NL" sz="3500" dirty="0" err="1"/>
              <a:t>and</a:t>
            </a:r>
            <a:r>
              <a:rPr lang="nl-NL" sz="3500" dirty="0"/>
              <a:t> </a:t>
            </a:r>
            <a:r>
              <a:rPr lang="nl-NL" sz="3500" dirty="0" err="1"/>
              <a:t>you</a:t>
            </a:r>
            <a:r>
              <a:rPr lang="nl-NL" sz="3500" dirty="0"/>
              <a:t> </a:t>
            </a:r>
            <a:r>
              <a:rPr lang="nl-NL" sz="3500" dirty="0" err="1"/>
              <a:t>may</a:t>
            </a:r>
            <a:r>
              <a:rPr lang="nl-NL" sz="3500" dirty="0"/>
              <a:t> </a:t>
            </a:r>
            <a:r>
              <a:rPr lang="nl-NL" sz="3500" dirty="0" err="1"/>
              <a:t>adapt</a:t>
            </a:r>
            <a:r>
              <a:rPr lang="nl-NL" sz="3500" dirty="0"/>
              <a:t> </a:t>
            </a:r>
            <a:r>
              <a:rPr lang="nl-NL" sz="3500" dirty="0" err="1"/>
              <a:t>the</a:t>
            </a:r>
            <a:r>
              <a:rPr lang="nl-NL" sz="3500" dirty="0"/>
              <a:t> template </a:t>
            </a:r>
            <a:r>
              <a:rPr lang="nl-NL" sz="3500" dirty="0" err="1"/>
              <a:t>to</a:t>
            </a:r>
            <a:r>
              <a:rPr lang="nl-NL" sz="3500" dirty="0"/>
              <a:t> </a:t>
            </a:r>
            <a:r>
              <a:rPr lang="nl-NL" sz="3500" dirty="0" err="1"/>
              <a:t>suit</a:t>
            </a:r>
            <a:r>
              <a:rPr lang="nl-NL" sz="3500" dirty="0"/>
              <a:t> </a:t>
            </a:r>
            <a:r>
              <a:rPr lang="nl-NL" sz="3500" dirty="0" err="1"/>
              <a:t>the</a:t>
            </a:r>
            <a:r>
              <a:rPr lang="nl-NL" sz="3500" dirty="0"/>
              <a:t> </a:t>
            </a:r>
            <a:r>
              <a:rPr lang="nl-NL" sz="3500" dirty="0" err="1"/>
              <a:t>purposes</a:t>
            </a:r>
            <a:r>
              <a:rPr lang="nl-NL" sz="3500" dirty="0"/>
              <a:t> </a:t>
            </a:r>
            <a:r>
              <a:rPr lang="nl-NL" sz="3500" dirty="0" err="1"/>
              <a:t>and</a:t>
            </a:r>
            <a:r>
              <a:rPr lang="nl-NL" sz="3500" dirty="0"/>
              <a:t> </a:t>
            </a:r>
            <a:r>
              <a:rPr lang="nl-NL" sz="3500" dirty="0" err="1"/>
              <a:t>shape</a:t>
            </a:r>
            <a:r>
              <a:rPr lang="nl-NL" sz="3500" dirty="0"/>
              <a:t> of </a:t>
            </a:r>
            <a:r>
              <a:rPr lang="nl-NL" sz="3500" dirty="0" err="1"/>
              <a:t>your</a:t>
            </a:r>
            <a:r>
              <a:rPr lang="nl-NL" sz="3500" dirty="0"/>
              <a:t> </a:t>
            </a:r>
            <a:r>
              <a:rPr lang="nl-NL" sz="3500" dirty="0" err="1"/>
              <a:t>presentation</a:t>
            </a:r>
            <a:r>
              <a:rPr lang="nl-NL" sz="3500" dirty="0"/>
              <a:t>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3500" dirty="0"/>
              <a:t>We look forward </a:t>
            </a:r>
            <a:r>
              <a:rPr lang="nl-NL" sz="3500" dirty="0" err="1"/>
              <a:t>to</a:t>
            </a:r>
            <a:r>
              <a:rPr lang="nl-NL" sz="3500" dirty="0"/>
              <a:t> meeting </a:t>
            </a:r>
            <a:r>
              <a:rPr lang="nl-NL" sz="3500" dirty="0" err="1"/>
              <a:t>you</a:t>
            </a:r>
            <a:r>
              <a:rPr lang="nl-NL" sz="3500" dirty="0"/>
              <a:t> at </a:t>
            </a:r>
            <a:r>
              <a:rPr lang="en-GB" sz="3500" b="1" i="0" dirty="0">
                <a:effectLst/>
              </a:rPr>
              <a:t>EAGE </a:t>
            </a:r>
            <a:r>
              <a:rPr lang="en-GB" sz="3500" b="1" i="0" dirty="0" err="1">
                <a:effectLst/>
              </a:rPr>
              <a:t>GeoTech</a:t>
            </a:r>
            <a:r>
              <a:rPr lang="en-GB" sz="3500" b="1" i="0" dirty="0">
                <a:effectLst/>
              </a:rPr>
              <a:t> 2024</a:t>
            </a:r>
            <a:r>
              <a:rPr lang="nl-NL" sz="3500" dirty="0"/>
              <a:t>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F7B8-03DF-4A1B-BC52-629AF097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C344C-8954-B3F2-DD45-A887F31E0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10190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7E10-4DAE-311E-1845-EB1F6AC7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CBC3CD-2359-43DE-D76A-45402026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3488A-0A27-8800-F1B5-56585379EF43}"/>
              </a:ext>
            </a:extLst>
          </p:cNvPr>
          <p:cNvSpPr txBox="1"/>
          <p:nvPr/>
        </p:nvSpPr>
        <p:spPr>
          <a:xfrm>
            <a:off x="3136375" y="2055813"/>
            <a:ext cx="5919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+mj-lt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+mj-lt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EE1E0-14D7-92C9-E1B3-0BE63C111E79}"/>
              </a:ext>
            </a:extLst>
          </p:cNvPr>
          <p:cNvSpPr txBox="1"/>
          <p:nvPr/>
        </p:nvSpPr>
        <p:spPr>
          <a:xfrm>
            <a:off x="3385770" y="3198167"/>
            <a:ext cx="542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71582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90D6B-D78C-EF48-2515-E6A8DB1C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644E-3739-5381-8452-F061BD4E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591A0-F369-31E9-1FA2-497DE9913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8F5328A8-1212-CADD-F988-C211E62D0131}"/>
              </a:ext>
            </a:extLst>
          </p:cNvPr>
          <p:cNvSpPr txBox="1">
            <a:spLocks/>
          </p:cNvSpPr>
          <p:nvPr/>
        </p:nvSpPr>
        <p:spPr bwMode="auto">
          <a:xfrm>
            <a:off x="6096000" y="627856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42704028-C02A-BBD4-C359-0FE69CF50632}"/>
              </a:ext>
            </a:extLst>
          </p:cNvPr>
          <p:cNvSpPr txBox="1">
            <a:spLocks/>
          </p:cNvSpPr>
          <p:nvPr/>
        </p:nvSpPr>
        <p:spPr bwMode="auto">
          <a:xfrm>
            <a:off x="1905000" y="1723391"/>
            <a:ext cx="8382000" cy="72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170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CFD9D-FB40-98C0-F8D3-A5781B8D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2976-2E33-0040-A8E1-82C1E98E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24EC9-8A5E-F336-91E4-53EE278A4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002AE10-ABA8-88A2-CC3D-7C18F738DCC5}"/>
              </a:ext>
            </a:extLst>
          </p:cNvPr>
          <p:cNvSpPr txBox="1">
            <a:spLocks/>
          </p:cNvSpPr>
          <p:nvPr/>
        </p:nvSpPr>
        <p:spPr bwMode="auto">
          <a:xfrm>
            <a:off x="5524422" y="827881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Acknowledgements / Thank You / Questions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7C1A5213-DB31-7413-BABD-1401666E8914}"/>
              </a:ext>
            </a:extLst>
          </p:cNvPr>
          <p:cNvSpPr txBox="1">
            <a:spLocks/>
          </p:cNvSpPr>
          <p:nvPr/>
        </p:nvSpPr>
        <p:spPr bwMode="auto">
          <a:xfrm>
            <a:off x="1447722" y="1690687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F39F63F3-F881-3015-90FB-0C1BE5C08B7A}"/>
              </a:ext>
            </a:extLst>
          </p:cNvPr>
          <p:cNvSpPr txBox="1">
            <a:spLocks/>
          </p:cNvSpPr>
          <p:nvPr/>
        </p:nvSpPr>
        <p:spPr bwMode="auto">
          <a:xfrm>
            <a:off x="2602308" y="2685653"/>
            <a:ext cx="648751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084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199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1</cp:revision>
  <dcterms:created xsi:type="dcterms:W3CDTF">2024-02-22T10:09:41Z</dcterms:created>
  <dcterms:modified xsi:type="dcterms:W3CDTF">2024-02-22T10:22:10Z</dcterms:modified>
</cp:coreProperties>
</file>