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hoFYAsMjILTKpbEtSltbrZgvYgl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8" name="Google Shape;9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-1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0" y="2207602"/>
            <a:ext cx="12191999" cy="316214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2941"/>
                </a:srgbClr>
              </a:gs>
              <a:gs pos="50000">
                <a:srgbClr val="000000">
                  <a:alpha val="27843"/>
                </a:srgbClr>
              </a:gs>
              <a:gs pos="75000">
                <a:srgbClr val="000000">
                  <a:alpha val="12941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6" name="Google Shape;86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92" name="Google Shape;9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038" y="-8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"/>
          <p:cNvSpPr txBox="1"/>
          <p:nvPr/>
        </p:nvSpPr>
        <p:spPr>
          <a:xfrm>
            <a:off x="5131633" y="2728454"/>
            <a:ext cx="192873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Paper Number and Title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4" name="Google Shape;94;p2"/>
          <p:cNvCxnSpPr/>
          <p:nvPr/>
        </p:nvCxnSpPr>
        <p:spPr>
          <a:xfrm>
            <a:off x="1182029" y="3178098"/>
            <a:ext cx="10292576" cy="0"/>
          </a:xfrm>
          <a:prstGeom prst="straightConnector1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5" name="Google Shape;95;p2"/>
          <p:cNvSpPr txBox="1"/>
          <p:nvPr/>
        </p:nvSpPr>
        <p:spPr>
          <a:xfrm>
            <a:off x="5113197" y="3357640"/>
            <a:ext cx="200567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Presenter’s Information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01" name="Google Shape;101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02" name="Google Shape;102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3"/>
          <p:cNvSpPr txBox="1"/>
          <p:nvPr/>
        </p:nvSpPr>
        <p:spPr>
          <a:xfrm>
            <a:off x="4984594" y="3228945"/>
            <a:ext cx="185339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MY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 YOU.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2022-06-27T13:03:48Z</dcterms:created>
  <dc:creator>Jeanne Loh</dc:creator>
</cp:coreProperties>
</file>