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7"/>
  </p:normalViewPr>
  <p:slideViewPr>
    <p:cSldViewPr snapToGrid="0" snapToObjects="1">
      <p:cViewPr varScale="1">
        <p:scale>
          <a:sx n="108" d="100"/>
          <a:sy n="108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09A8C-787F-E041-976B-34BCB93E48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5CEF9E-9BC3-D64A-8362-E03A9BF1D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09FE3-6F4A-3143-B046-CD68D292F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62CB-2EB8-8F4D-9C03-068166FB6284}" type="datetimeFigureOut">
              <a:rPr lang="en-US" smtClean="0"/>
              <a:t>10/4/19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2FD0A-2E43-5F4B-B20A-2AB4501D1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BA6F3-B4E3-4749-AB9F-1DE220BF6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6468-9209-C047-B381-7AC9544D5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802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6FE6D-29C0-9A44-9F31-00DA4FA77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7874F3-D887-EF40-ABB6-48CDBD2CF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CD85F-143D-8046-9F8C-F6E0046B6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62CB-2EB8-8F4D-9C03-068166FB6284}" type="datetimeFigureOut">
              <a:rPr lang="en-US" smtClean="0"/>
              <a:t>10/4/19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9D1DE-3F3B-7F46-9334-5DD71F0B5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F890B-C4B3-E644-A647-5AE369FC6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6468-9209-C047-B381-7AC9544D5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91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E004B4-6376-4047-8CD6-8DE9630BF5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D87961-802F-2242-A820-D9E0CF2C0F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2FD84-BB02-F640-8EF1-88C33C49E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62CB-2EB8-8F4D-9C03-068166FB6284}" type="datetimeFigureOut">
              <a:rPr lang="en-US" smtClean="0"/>
              <a:t>10/4/19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9175A-6D72-C848-A58F-3FE1EEC0B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97F8-6471-C84A-96F9-D56286F8B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6468-9209-C047-B381-7AC9544D5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942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379EA-F6B3-2549-80B1-C62AE55D9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0EDE5-6D91-064D-B08C-EE101D8A3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34077-1CCD-3647-920E-6DB793FB3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62CB-2EB8-8F4D-9C03-068166FB6284}" type="datetimeFigureOut">
              <a:rPr lang="en-US" smtClean="0"/>
              <a:t>10/4/19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0F285-2A80-8645-809B-84B31FA6E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4C9C1-1DCA-E043-BF75-7330139D4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6468-9209-C047-B381-7AC9544D5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38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730E1-6116-4C44-801E-F8660AE64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C9261F-1A9B-6A49-A5F5-3A3B30FE5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70C85-F0D6-6548-8F76-AE5DA4433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62CB-2EB8-8F4D-9C03-068166FB6284}" type="datetimeFigureOut">
              <a:rPr lang="en-US" smtClean="0"/>
              <a:t>10/4/19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1DCDA-21A0-7B4C-85B5-07C0650F3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1411E-A485-1942-A161-51794FFC7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6468-9209-C047-B381-7AC9544D5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63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1D79E-7D60-0F47-99CA-BDB1BE87B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5891C-F923-E645-87CF-117E537CC2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76C43E-80C9-7745-81D9-D7F0F9E1C7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5BE889-3E52-A54E-BFB4-0F0499667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62CB-2EB8-8F4D-9C03-068166FB6284}" type="datetimeFigureOut">
              <a:rPr lang="en-US" smtClean="0"/>
              <a:t>10/4/19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07B7FB-A00F-B945-870B-8936D2E1C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F9DB5F-4360-6F4F-A213-5AB2DFDEA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6468-9209-C047-B381-7AC9544D5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58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98688-FD8D-8D4B-9B30-0EAC53B29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9B3FB-DF5B-2947-AA0A-F839C11C8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D93F4-587C-0B4E-84F0-C675D4664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7173A2-B581-DF4A-A820-B04881CF2B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BA3203-75B3-2445-A0AC-10905F0A7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52CDC4-B373-ED43-ACEE-F453E9609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62CB-2EB8-8F4D-9C03-068166FB6284}" type="datetimeFigureOut">
              <a:rPr lang="en-US" smtClean="0"/>
              <a:t>10/4/19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10CB64-2CA6-6A4D-B2ED-62333023D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AAE0C1-8E98-7049-B1BA-F24779D10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6468-9209-C047-B381-7AC9544D5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387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5703C-AFAD-3443-942A-A158A6927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63213F-5AC9-A348-8D80-F9176B1DF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62CB-2EB8-8F4D-9C03-068166FB6284}" type="datetimeFigureOut">
              <a:rPr lang="en-US" smtClean="0"/>
              <a:t>10/4/19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D8EDD-F017-C74E-A808-B79D5AE02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DAADD6-E561-CC4C-A79B-210544388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6468-9209-C047-B381-7AC9544D5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8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1B5726-7718-F741-BA6D-C1F3BF45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62CB-2EB8-8F4D-9C03-068166FB6284}" type="datetimeFigureOut">
              <a:rPr lang="en-US" smtClean="0"/>
              <a:t>10/4/19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8D1292-8BBD-A64F-A51E-1057A8DD4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DEC4F-7F5A-464F-BCC6-A1114573C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6468-9209-C047-B381-7AC9544D5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34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88158-75F7-7947-8BB6-50131F2FF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8E5B0-F90B-C94A-8B2A-CA4660CB3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AD2142-6624-2044-9BEB-7E73A491C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3FB26-3242-3C41-8BA5-5E49B1822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62CB-2EB8-8F4D-9C03-068166FB6284}" type="datetimeFigureOut">
              <a:rPr lang="en-US" smtClean="0"/>
              <a:t>10/4/19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C1C27D-6EB1-1A40-990E-9BCC73FF5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DB1C08-2CCD-764F-BE0A-1199EF57A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6468-9209-C047-B381-7AC9544D5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9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E3A69-8DE8-324E-BE90-FD091D321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1B3AB1-4CA0-D043-9563-DD43C184DB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CB4594-5F19-6245-90CF-9FCD65AA3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D76F0A-0D74-1541-8F7E-12A14F489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62CB-2EB8-8F4D-9C03-068166FB6284}" type="datetimeFigureOut">
              <a:rPr lang="en-US" smtClean="0"/>
              <a:t>10/4/19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E2D82-268D-1C49-A064-9FA168D59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EED618-1FD6-C24A-BB03-FB6F6474C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66468-9209-C047-B381-7AC9544D5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360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38C9B5-DE0F-D240-A3A0-7E894E4AC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396563-72B1-B649-920C-1A85B4C98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15A5E-3AFC-424F-B346-5F658F85FC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162CB-2EB8-8F4D-9C03-068166FB6284}" type="datetimeFigureOut">
              <a:rPr lang="en-US" smtClean="0"/>
              <a:t>10/4/19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1C02D-80FC-5B41-B435-EF1D0CF21D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8326E-3CC3-104B-A64C-7C80452A31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66468-9209-C047-B381-7AC9544D500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D003868-8696-D24E-AA3A-405E2F2D7809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05" y="0"/>
            <a:ext cx="121883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368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67528-8C23-F24B-BE69-3EADB65F75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EE1501-DDCD-144E-9B7C-50A4D086C72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05" y="0"/>
            <a:ext cx="121883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54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5C796-4D44-874F-BF91-1C13B59AB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82165-0AFE-A84F-9448-9BA98E542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347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E6020-C492-354E-B92A-A521D18E7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9C381-012F-F242-B53A-4727323E7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11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Contreras</dc:creator>
  <cp:lastModifiedBy>Microsoft Office User</cp:lastModifiedBy>
  <cp:revision>3</cp:revision>
  <dcterms:created xsi:type="dcterms:W3CDTF">2019-10-04T16:45:16Z</dcterms:created>
  <dcterms:modified xsi:type="dcterms:W3CDTF">2019-10-04T17:07:19Z</dcterms:modified>
</cp:coreProperties>
</file>