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jpg"/><Relationship Id="rId15" Type="http://schemas.openxmlformats.org/officeDocument/2006/relationships/image" Target="../media/image9.png"/><Relationship Id="rId16" Type="http://schemas.openxmlformats.org/officeDocument/2006/relationships/image" Target="../media/image10.jpg"/><Relationship Id="rId17" Type="http://schemas.openxmlformats.org/officeDocument/2006/relationships/image" Target="../media/image11.png"/><Relationship Id="rId18" Type="http://schemas.openxmlformats.org/officeDocument/2006/relationships/image" Target="../media/image12.jp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jpg"/><Relationship Id="rId22" Type="http://schemas.openxmlformats.org/officeDocument/2006/relationships/image" Target="../media/image16.png"/><Relationship Id="rId23" Type="http://schemas.openxmlformats.org/officeDocument/2006/relationships/image" Target="../media/image17.jpg"/><Relationship Id="rId24" Type="http://schemas.openxmlformats.org/officeDocument/2006/relationships/image" Target="../media/image18.jp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jp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308755"/>
            <a:ext cx="20104100" cy="268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131192"/>
            <a:ext cx="20104100" cy="5907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463947"/>
            <a:ext cx="20104100" cy="349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64475" y="816132"/>
            <a:ext cx="3132397" cy="6723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80112"/>
            <a:ext cx="11616304" cy="10104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99450" y="540201"/>
            <a:ext cx="3116854" cy="1321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268160"/>
            <a:ext cx="11616304" cy="4041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3884"/>
            <a:ext cx="8460590" cy="24484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99450" y="3884"/>
            <a:ext cx="3116854" cy="24484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1659" y="3380540"/>
            <a:ext cx="1675764" cy="0"/>
          </a:xfrm>
          <a:custGeom>
            <a:avLst/>
            <a:gdLst/>
            <a:ahLst/>
            <a:cxnLst/>
            <a:rect l="l" t="t" r="r" b="b"/>
            <a:pathLst>
              <a:path w="1675764" h="0">
                <a:moveTo>
                  <a:pt x="0" y="0"/>
                </a:moveTo>
                <a:lnTo>
                  <a:pt x="1675406" y="0"/>
                </a:lnTo>
              </a:path>
            </a:pathLst>
          </a:custGeom>
          <a:ln w="8161">
            <a:solidFill>
              <a:srgbClr val="181C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8499450" y="2158093"/>
            <a:ext cx="3096895" cy="0"/>
          </a:xfrm>
          <a:custGeom>
            <a:avLst/>
            <a:gdLst/>
            <a:ahLst/>
            <a:cxnLst/>
            <a:rect l="l" t="t" r="r" b="b"/>
            <a:pathLst>
              <a:path w="3096895" h="0">
                <a:moveTo>
                  <a:pt x="0" y="0"/>
                </a:moveTo>
                <a:lnTo>
                  <a:pt x="3096644" y="0"/>
                </a:lnTo>
              </a:path>
            </a:pathLst>
          </a:custGeom>
          <a:ln w="30313">
            <a:solidFill>
              <a:srgbClr val="018E6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26717" y="602386"/>
            <a:ext cx="637361" cy="6995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540201"/>
            <a:ext cx="8483905" cy="13213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54479" y="878317"/>
            <a:ext cx="637361" cy="7772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70941" y="816132"/>
            <a:ext cx="637361" cy="13213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873485" y="940497"/>
            <a:ext cx="147681" cy="466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22668" y="994908"/>
            <a:ext cx="598498" cy="6995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35667" y="1103723"/>
            <a:ext cx="85499" cy="7772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05033" y="1119268"/>
            <a:ext cx="637361" cy="7772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2404" y="1360224"/>
            <a:ext cx="637361" cy="6218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816132"/>
            <a:ext cx="8483907" cy="67234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0" y="1437949"/>
            <a:ext cx="8483907" cy="23706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75180" y="1515674"/>
            <a:ext cx="637361" cy="15934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1515674"/>
            <a:ext cx="8483907" cy="28759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1694450"/>
            <a:ext cx="8483907" cy="2565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0" y="1807155"/>
            <a:ext cx="8483905" cy="14379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464475" y="2141381"/>
            <a:ext cx="19431" cy="3109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1045" y="2141381"/>
            <a:ext cx="637361" cy="31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2141381"/>
            <a:ext cx="8483905" cy="3109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964604" y="1570084"/>
            <a:ext cx="746179" cy="8549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499450" y="1515674"/>
            <a:ext cx="3116854" cy="287593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8499450" y="1694450"/>
            <a:ext cx="3113405" cy="105410"/>
          </a:xfrm>
          <a:custGeom>
            <a:avLst/>
            <a:gdLst/>
            <a:ahLst/>
            <a:cxnLst/>
            <a:rect l="l" t="t" r="r" b="b"/>
            <a:pathLst>
              <a:path w="3113404" h="105410">
                <a:moveTo>
                  <a:pt x="3112967" y="104931"/>
                </a:moveTo>
                <a:lnTo>
                  <a:pt x="0" y="104931"/>
                </a:lnTo>
                <a:lnTo>
                  <a:pt x="0" y="0"/>
                </a:lnTo>
                <a:lnTo>
                  <a:pt x="3112967" y="0"/>
                </a:lnTo>
                <a:lnTo>
                  <a:pt x="3112967" y="104931"/>
                </a:lnTo>
                <a:close/>
              </a:path>
            </a:pathLst>
          </a:custGeom>
          <a:solidFill>
            <a:srgbClr val="008C7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bg object 4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600759" y="1807155"/>
            <a:ext cx="15545" cy="143795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8499450" y="1807155"/>
            <a:ext cx="3113405" cy="140335"/>
          </a:xfrm>
          <a:custGeom>
            <a:avLst/>
            <a:gdLst/>
            <a:ahLst/>
            <a:cxnLst/>
            <a:rect l="l" t="t" r="r" b="b"/>
            <a:pathLst>
              <a:path w="3113404" h="140335">
                <a:moveTo>
                  <a:pt x="3112967" y="139908"/>
                </a:moveTo>
                <a:lnTo>
                  <a:pt x="0" y="139908"/>
                </a:lnTo>
                <a:lnTo>
                  <a:pt x="0" y="0"/>
                </a:lnTo>
                <a:lnTo>
                  <a:pt x="3112967" y="0"/>
                </a:lnTo>
                <a:lnTo>
                  <a:pt x="3112967" y="139908"/>
                </a:lnTo>
                <a:close/>
              </a:path>
            </a:pathLst>
          </a:custGeom>
          <a:solidFill>
            <a:srgbClr val="008C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Relationship Id="rId15" Type="http://schemas.openxmlformats.org/officeDocument/2006/relationships/image" Target="../media/image44.jpg"/><Relationship Id="rId16" Type="http://schemas.openxmlformats.org/officeDocument/2006/relationships/image" Target="../media/image45.jpg"/><Relationship Id="rId17" Type="http://schemas.openxmlformats.org/officeDocument/2006/relationships/image" Target="../media/image46.png"/><Relationship Id="rId18" Type="http://schemas.openxmlformats.org/officeDocument/2006/relationships/image" Target="../media/image47.jpg"/><Relationship Id="rId19" Type="http://schemas.openxmlformats.org/officeDocument/2006/relationships/image" Target="../media/image48.jpg"/><Relationship Id="rId20" Type="http://schemas.openxmlformats.org/officeDocument/2006/relationships/image" Target="../media/image49.png"/><Relationship Id="rId21" Type="http://schemas.openxmlformats.org/officeDocument/2006/relationships/image" Target="../media/image50.jpg"/><Relationship Id="rId22" Type="http://schemas.openxmlformats.org/officeDocument/2006/relationships/image" Target="../media/image51.jpg"/><Relationship Id="rId23" Type="http://schemas.openxmlformats.org/officeDocument/2006/relationships/image" Target="../media/image52.jpg"/><Relationship Id="rId24" Type="http://schemas.openxmlformats.org/officeDocument/2006/relationships/image" Target="../media/image53.png"/><Relationship Id="rId25" Type="http://schemas.openxmlformats.org/officeDocument/2006/relationships/image" Target="../media/image54.jpg"/><Relationship Id="rId26" Type="http://schemas.openxmlformats.org/officeDocument/2006/relationships/image" Target="../media/image55.jpg"/><Relationship Id="rId27" Type="http://schemas.openxmlformats.org/officeDocument/2006/relationships/image" Target="../media/image56.jpg"/><Relationship Id="rId28" Type="http://schemas.openxmlformats.org/officeDocument/2006/relationships/image" Target="../media/image57.jpg"/><Relationship Id="rId29" Type="http://schemas.openxmlformats.org/officeDocument/2006/relationships/image" Target="../media/image58.jpg"/><Relationship Id="rId30" Type="http://schemas.openxmlformats.org/officeDocument/2006/relationships/image" Target="../media/image59.jpg"/><Relationship Id="rId31" Type="http://schemas.openxmlformats.org/officeDocument/2006/relationships/image" Target="../media/image60.jpg"/><Relationship Id="rId32" Type="http://schemas.openxmlformats.org/officeDocument/2006/relationships/image" Target="../media/image61.png"/><Relationship Id="rId33" Type="http://schemas.openxmlformats.org/officeDocument/2006/relationships/image" Target="../media/image62.jpg"/><Relationship Id="rId34" Type="http://schemas.openxmlformats.org/officeDocument/2006/relationships/image" Target="../media/image63.jpg"/><Relationship Id="rId35" Type="http://schemas.openxmlformats.org/officeDocument/2006/relationships/image" Target="../media/image64.jpg"/><Relationship Id="rId36" Type="http://schemas.openxmlformats.org/officeDocument/2006/relationships/image" Target="../media/image65.jpg"/><Relationship Id="rId37" Type="http://schemas.openxmlformats.org/officeDocument/2006/relationships/image" Target="../media/image66.jpg"/><Relationship Id="rId38" Type="http://schemas.openxmlformats.org/officeDocument/2006/relationships/image" Target="../media/image67.png"/><Relationship Id="rId39" Type="http://schemas.openxmlformats.org/officeDocument/2006/relationships/image" Target="../media/image68.jpg"/><Relationship Id="rId40" Type="http://schemas.openxmlformats.org/officeDocument/2006/relationships/image" Target="../media/image69.jpg"/><Relationship Id="rId41" Type="http://schemas.openxmlformats.org/officeDocument/2006/relationships/image" Target="../media/image70.jpg"/><Relationship Id="rId42" Type="http://schemas.openxmlformats.org/officeDocument/2006/relationships/image" Target="../media/image71.jpg"/><Relationship Id="rId43" Type="http://schemas.openxmlformats.org/officeDocument/2006/relationships/image" Target="../media/image72.png"/><Relationship Id="rId44" Type="http://schemas.openxmlformats.org/officeDocument/2006/relationships/image" Target="../media/image73.jpg"/><Relationship Id="rId45" Type="http://schemas.openxmlformats.org/officeDocument/2006/relationships/image" Target="../media/image74.jpg"/><Relationship Id="rId46" Type="http://schemas.openxmlformats.org/officeDocument/2006/relationships/image" Target="../media/image75.jpg"/><Relationship Id="rId47" Type="http://schemas.openxmlformats.org/officeDocument/2006/relationships/image" Target="../media/image76.jpg"/><Relationship Id="rId48" Type="http://schemas.openxmlformats.org/officeDocument/2006/relationships/image" Target="../media/image77.jpg"/><Relationship Id="rId49" Type="http://schemas.openxmlformats.org/officeDocument/2006/relationships/image" Target="../media/image78.jpg"/><Relationship Id="rId50" Type="http://schemas.openxmlformats.org/officeDocument/2006/relationships/image" Target="../media/image79.jpg"/><Relationship Id="rId51" Type="http://schemas.openxmlformats.org/officeDocument/2006/relationships/image" Target="../media/image80.jpg"/><Relationship Id="rId52" Type="http://schemas.openxmlformats.org/officeDocument/2006/relationships/image" Target="../media/image81.png"/><Relationship Id="rId53" Type="http://schemas.openxmlformats.org/officeDocument/2006/relationships/image" Target="../media/image82.png"/><Relationship Id="rId54" Type="http://schemas.openxmlformats.org/officeDocument/2006/relationships/image" Target="../media/image83.jpg"/><Relationship Id="rId55" Type="http://schemas.openxmlformats.org/officeDocument/2006/relationships/image" Target="../media/image84.jpg"/><Relationship Id="rId56" Type="http://schemas.openxmlformats.org/officeDocument/2006/relationships/image" Target="../media/image85.jpg"/><Relationship Id="rId57" Type="http://schemas.openxmlformats.org/officeDocument/2006/relationships/image" Target="../media/image86.png"/><Relationship Id="rId58" Type="http://schemas.openxmlformats.org/officeDocument/2006/relationships/image" Target="../media/image87.jpg"/><Relationship Id="rId59" Type="http://schemas.openxmlformats.org/officeDocument/2006/relationships/image" Target="../media/image88.jpg"/><Relationship Id="rId60" Type="http://schemas.openxmlformats.org/officeDocument/2006/relationships/image" Target="../media/image89.jpg"/><Relationship Id="rId61" Type="http://schemas.openxmlformats.org/officeDocument/2006/relationships/image" Target="../media/image90.png"/><Relationship Id="rId62" Type="http://schemas.openxmlformats.org/officeDocument/2006/relationships/image" Target="../media/image91.png"/><Relationship Id="rId63" Type="http://schemas.openxmlformats.org/officeDocument/2006/relationships/image" Target="../media/image92.jpg"/><Relationship Id="rId64" Type="http://schemas.openxmlformats.org/officeDocument/2006/relationships/image" Target="../media/image93.png"/><Relationship Id="rId65" Type="http://schemas.openxmlformats.org/officeDocument/2006/relationships/image" Target="../media/image94.jpg"/><Relationship Id="rId66" Type="http://schemas.openxmlformats.org/officeDocument/2006/relationships/image" Target="../media/image95.jpg"/><Relationship Id="rId67" Type="http://schemas.openxmlformats.org/officeDocument/2006/relationships/image" Target="../media/image96.png"/><Relationship Id="rId68" Type="http://schemas.openxmlformats.org/officeDocument/2006/relationships/image" Target="../media/image97.png"/><Relationship Id="rId69" Type="http://schemas.openxmlformats.org/officeDocument/2006/relationships/image" Target="../media/image98.jpg"/><Relationship Id="rId70" Type="http://schemas.openxmlformats.org/officeDocument/2006/relationships/image" Target="../media/image99.png"/><Relationship Id="rId71" Type="http://schemas.openxmlformats.org/officeDocument/2006/relationships/image" Target="../media/image100.jpg"/><Relationship Id="rId72" Type="http://schemas.openxmlformats.org/officeDocument/2006/relationships/image" Target="../media/image101.jpg"/><Relationship Id="rId73" Type="http://schemas.openxmlformats.org/officeDocument/2006/relationships/image" Target="../media/image102.png"/><Relationship Id="rId74" Type="http://schemas.openxmlformats.org/officeDocument/2006/relationships/image" Target="../media/image103.png"/><Relationship Id="rId75" Type="http://schemas.openxmlformats.org/officeDocument/2006/relationships/image" Target="../media/image104.png"/><Relationship Id="rId76" Type="http://schemas.openxmlformats.org/officeDocument/2006/relationships/image" Target="../media/image10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Relationship Id="rId15" Type="http://schemas.openxmlformats.org/officeDocument/2006/relationships/image" Target="../media/image44.jpg"/><Relationship Id="rId16" Type="http://schemas.openxmlformats.org/officeDocument/2006/relationships/image" Target="../media/image45.jpg"/><Relationship Id="rId17" Type="http://schemas.openxmlformats.org/officeDocument/2006/relationships/image" Target="../media/image46.png"/><Relationship Id="rId18" Type="http://schemas.openxmlformats.org/officeDocument/2006/relationships/image" Target="../media/image47.jpg"/><Relationship Id="rId19" Type="http://schemas.openxmlformats.org/officeDocument/2006/relationships/image" Target="../media/image48.jpg"/><Relationship Id="rId20" Type="http://schemas.openxmlformats.org/officeDocument/2006/relationships/image" Target="../media/image49.png"/><Relationship Id="rId21" Type="http://schemas.openxmlformats.org/officeDocument/2006/relationships/image" Target="../media/image50.jpg"/><Relationship Id="rId22" Type="http://schemas.openxmlformats.org/officeDocument/2006/relationships/image" Target="../media/image51.jpg"/><Relationship Id="rId23" Type="http://schemas.openxmlformats.org/officeDocument/2006/relationships/image" Target="../media/image52.jpg"/><Relationship Id="rId24" Type="http://schemas.openxmlformats.org/officeDocument/2006/relationships/image" Target="../media/image53.png"/><Relationship Id="rId25" Type="http://schemas.openxmlformats.org/officeDocument/2006/relationships/image" Target="../media/image54.jpg"/><Relationship Id="rId26" Type="http://schemas.openxmlformats.org/officeDocument/2006/relationships/image" Target="../media/image55.jpg"/><Relationship Id="rId27" Type="http://schemas.openxmlformats.org/officeDocument/2006/relationships/image" Target="../media/image56.jpg"/><Relationship Id="rId28" Type="http://schemas.openxmlformats.org/officeDocument/2006/relationships/image" Target="../media/image57.jpg"/><Relationship Id="rId29" Type="http://schemas.openxmlformats.org/officeDocument/2006/relationships/image" Target="../media/image58.jpg"/><Relationship Id="rId30" Type="http://schemas.openxmlformats.org/officeDocument/2006/relationships/image" Target="../media/image59.jpg"/><Relationship Id="rId31" Type="http://schemas.openxmlformats.org/officeDocument/2006/relationships/image" Target="../media/image60.jpg"/><Relationship Id="rId32" Type="http://schemas.openxmlformats.org/officeDocument/2006/relationships/image" Target="../media/image61.png"/><Relationship Id="rId33" Type="http://schemas.openxmlformats.org/officeDocument/2006/relationships/image" Target="../media/image62.jpg"/><Relationship Id="rId34" Type="http://schemas.openxmlformats.org/officeDocument/2006/relationships/image" Target="../media/image63.jpg"/><Relationship Id="rId35" Type="http://schemas.openxmlformats.org/officeDocument/2006/relationships/image" Target="../media/image64.jpg"/><Relationship Id="rId36" Type="http://schemas.openxmlformats.org/officeDocument/2006/relationships/image" Target="../media/image65.jpg"/><Relationship Id="rId37" Type="http://schemas.openxmlformats.org/officeDocument/2006/relationships/image" Target="../media/image66.jpg"/><Relationship Id="rId38" Type="http://schemas.openxmlformats.org/officeDocument/2006/relationships/image" Target="../media/image67.png"/><Relationship Id="rId39" Type="http://schemas.openxmlformats.org/officeDocument/2006/relationships/image" Target="../media/image68.jpg"/><Relationship Id="rId40" Type="http://schemas.openxmlformats.org/officeDocument/2006/relationships/image" Target="../media/image69.jpg"/><Relationship Id="rId41" Type="http://schemas.openxmlformats.org/officeDocument/2006/relationships/image" Target="../media/image70.jpg"/><Relationship Id="rId42" Type="http://schemas.openxmlformats.org/officeDocument/2006/relationships/image" Target="../media/image71.jpg"/><Relationship Id="rId43" Type="http://schemas.openxmlformats.org/officeDocument/2006/relationships/image" Target="../media/image72.png"/><Relationship Id="rId44" Type="http://schemas.openxmlformats.org/officeDocument/2006/relationships/image" Target="../media/image73.jpg"/><Relationship Id="rId45" Type="http://schemas.openxmlformats.org/officeDocument/2006/relationships/image" Target="../media/image74.jpg"/><Relationship Id="rId46" Type="http://schemas.openxmlformats.org/officeDocument/2006/relationships/image" Target="../media/image75.jpg"/><Relationship Id="rId47" Type="http://schemas.openxmlformats.org/officeDocument/2006/relationships/image" Target="../media/image76.jpg"/><Relationship Id="rId48" Type="http://schemas.openxmlformats.org/officeDocument/2006/relationships/image" Target="../media/image77.jpg"/><Relationship Id="rId49" Type="http://schemas.openxmlformats.org/officeDocument/2006/relationships/image" Target="../media/image78.jpg"/><Relationship Id="rId50" Type="http://schemas.openxmlformats.org/officeDocument/2006/relationships/image" Target="../media/image79.jpg"/><Relationship Id="rId51" Type="http://schemas.openxmlformats.org/officeDocument/2006/relationships/image" Target="../media/image80.jpg"/><Relationship Id="rId52" Type="http://schemas.openxmlformats.org/officeDocument/2006/relationships/image" Target="../media/image81.png"/><Relationship Id="rId53" Type="http://schemas.openxmlformats.org/officeDocument/2006/relationships/image" Target="../media/image82.png"/><Relationship Id="rId54" Type="http://schemas.openxmlformats.org/officeDocument/2006/relationships/image" Target="../media/image83.jpg"/><Relationship Id="rId55" Type="http://schemas.openxmlformats.org/officeDocument/2006/relationships/image" Target="../media/image84.jpg"/><Relationship Id="rId56" Type="http://schemas.openxmlformats.org/officeDocument/2006/relationships/image" Target="../media/image85.jpg"/><Relationship Id="rId57" Type="http://schemas.openxmlformats.org/officeDocument/2006/relationships/image" Target="../media/image86.png"/><Relationship Id="rId58" Type="http://schemas.openxmlformats.org/officeDocument/2006/relationships/image" Target="../media/image87.jpg"/><Relationship Id="rId59" Type="http://schemas.openxmlformats.org/officeDocument/2006/relationships/image" Target="../media/image88.jpg"/><Relationship Id="rId60" Type="http://schemas.openxmlformats.org/officeDocument/2006/relationships/image" Target="../media/image89.jpg"/><Relationship Id="rId61" Type="http://schemas.openxmlformats.org/officeDocument/2006/relationships/image" Target="../media/image90.png"/><Relationship Id="rId62" Type="http://schemas.openxmlformats.org/officeDocument/2006/relationships/image" Target="../media/image91.png"/><Relationship Id="rId63" Type="http://schemas.openxmlformats.org/officeDocument/2006/relationships/image" Target="../media/image92.jpg"/><Relationship Id="rId64" Type="http://schemas.openxmlformats.org/officeDocument/2006/relationships/image" Target="../media/image93.png"/><Relationship Id="rId65" Type="http://schemas.openxmlformats.org/officeDocument/2006/relationships/image" Target="../media/image94.jpg"/><Relationship Id="rId66" Type="http://schemas.openxmlformats.org/officeDocument/2006/relationships/image" Target="../media/image95.jpg"/><Relationship Id="rId67" Type="http://schemas.openxmlformats.org/officeDocument/2006/relationships/image" Target="../media/image96.png"/><Relationship Id="rId68" Type="http://schemas.openxmlformats.org/officeDocument/2006/relationships/image" Target="../media/image97.png"/><Relationship Id="rId69" Type="http://schemas.openxmlformats.org/officeDocument/2006/relationships/image" Target="../media/image98.jpg"/><Relationship Id="rId70" Type="http://schemas.openxmlformats.org/officeDocument/2006/relationships/image" Target="../media/image99.png"/><Relationship Id="rId71" Type="http://schemas.openxmlformats.org/officeDocument/2006/relationships/image" Target="../media/image100.jpg"/><Relationship Id="rId72" Type="http://schemas.openxmlformats.org/officeDocument/2006/relationships/image" Target="../media/image101.jpg"/><Relationship Id="rId73" Type="http://schemas.openxmlformats.org/officeDocument/2006/relationships/image" Target="../media/image102.png"/><Relationship Id="rId74" Type="http://schemas.openxmlformats.org/officeDocument/2006/relationships/image" Target="../media/image103.png"/><Relationship Id="rId75" Type="http://schemas.openxmlformats.org/officeDocument/2006/relationships/image" Target="../media/image104.png"/><Relationship Id="rId76" Type="http://schemas.openxmlformats.org/officeDocument/2006/relationships/image" Target="../media/image10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99450" y="1671128"/>
            <a:ext cx="3113405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59865">
              <a:lnSpc>
                <a:spcPts val="1180"/>
              </a:lnSpc>
            </a:pPr>
            <a:r>
              <a:rPr dirty="0" sz="1000" spc="1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r>
              <a:rPr dirty="0" sz="1000" spc="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  <a:p>
            <a:pPr marL="1460500">
              <a:lnSpc>
                <a:spcPts val="980"/>
              </a:lnSpc>
              <a:spcBef>
                <a:spcPts val="10"/>
              </a:spcBef>
            </a:pPr>
            <a:r>
              <a:rPr dirty="0" sz="950" spc="70">
                <a:solidFill>
                  <a:srgbClr val="FFFFFF"/>
                </a:solidFill>
                <a:latin typeface="Times New Roman"/>
                <a:cs typeface="Times New Roman"/>
              </a:rPr>
              <a:t>GÜOSC</a:t>
            </a:r>
            <a:r>
              <a:rPr dirty="0" sz="95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95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FFFFFF"/>
                </a:solidFill>
                <a:latin typeface="Times New Roman"/>
                <a:cs typeface="Times New Roman"/>
              </a:rPr>
              <a:t>’I</a:t>
            </a:r>
            <a:r>
              <a:rPr dirty="0" sz="95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Times New Roman"/>
                <a:cs typeface="Times New Roman"/>
              </a:rPr>
              <a:t>"1's</a:t>
            </a:r>
            <a:r>
              <a:rPr dirty="0" sz="95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-5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99450" y="2005355"/>
            <a:ext cx="3105785" cy="85725"/>
          </a:xfrm>
          <a:prstGeom prst="rect">
            <a:avLst/>
          </a:prstGeom>
          <a:solidFill>
            <a:srgbClr val="008C70"/>
          </a:solidFill>
        </p:spPr>
        <p:txBody>
          <a:bodyPr wrap="square" lIns="0" tIns="0" rIns="0" bIns="0" rtlCol="0" vert="horz">
            <a:spAutoFit/>
          </a:bodyPr>
          <a:lstStyle/>
          <a:p>
            <a:pPr marL="1457325">
              <a:lnSpc>
                <a:spcPts val="675"/>
              </a:lnSpc>
            </a:pPr>
            <a:r>
              <a:rPr dirty="0" sz="950" spc="105">
                <a:solidFill>
                  <a:srgbClr val="FFFFFF"/>
                </a:solidFill>
                <a:latin typeface="Cambria"/>
                <a:cs typeface="Cambria"/>
              </a:rPr>
              <a:t>KNGINKERS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624079" y="3884"/>
            <a:ext cx="8480425" cy="1667510"/>
            <a:chOff x="11624079" y="3884"/>
            <a:chExt cx="8480425" cy="16675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7648" y="3884"/>
              <a:ext cx="637361" cy="582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1924" y="116590"/>
              <a:ext cx="373089" cy="6995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90381" y="62180"/>
              <a:ext cx="637361" cy="1865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2158" y="202090"/>
              <a:ext cx="637361" cy="466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48251" y="23320"/>
              <a:ext cx="637361" cy="1865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88027" y="77725"/>
              <a:ext cx="637361" cy="854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7802" y="163225"/>
              <a:ext cx="637361" cy="621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24079" y="3884"/>
              <a:ext cx="8480020" cy="3109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24079" y="268160"/>
              <a:ext cx="8480020" cy="4663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34602" y="373091"/>
              <a:ext cx="637361" cy="621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15334" y="388636"/>
              <a:ext cx="637361" cy="777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86200" y="334226"/>
              <a:ext cx="1095951" cy="19431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74572" y="349771"/>
              <a:ext cx="637361" cy="854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46483" y="334226"/>
              <a:ext cx="637361" cy="19431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43805" y="404181"/>
              <a:ext cx="637361" cy="777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24079" y="334226"/>
              <a:ext cx="8480020" cy="24483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48967" y="540201"/>
              <a:ext cx="637361" cy="13213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9385" y="540201"/>
              <a:ext cx="637361" cy="544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24079" y="540201"/>
              <a:ext cx="8480020" cy="13213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48967" y="680112"/>
              <a:ext cx="637361" cy="10104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14154" y="680112"/>
              <a:ext cx="637361" cy="3886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284761" y="680112"/>
              <a:ext cx="637361" cy="10104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24079" y="680112"/>
              <a:ext cx="8480020" cy="74229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824284" y="1095953"/>
              <a:ext cx="62181" cy="32645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89012" y="886087"/>
              <a:ext cx="132135" cy="53631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186922" y="893862"/>
              <a:ext cx="124363" cy="52854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000376" y="948267"/>
              <a:ext cx="46636" cy="47413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658375" y="1181453"/>
              <a:ext cx="194317" cy="24095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502920" y="956042"/>
              <a:ext cx="23318" cy="46636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192014" y="1025998"/>
              <a:ext cx="233181" cy="39640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943288" y="1228088"/>
              <a:ext cx="186542" cy="19431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694562" y="816132"/>
              <a:ext cx="132135" cy="6062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360336" y="932722"/>
              <a:ext cx="233181" cy="48968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971700" y="1158133"/>
              <a:ext cx="170999" cy="26427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19839" y="862767"/>
              <a:ext cx="147681" cy="55963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194428" y="1080403"/>
              <a:ext cx="139908" cy="34199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782476" y="1352448"/>
              <a:ext cx="38863" cy="6995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557066" y="1103723"/>
              <a:ext cx="217635" cy="31868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121795" y="862767"/>
              <a:ext cx="101045" cy="55963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523298" y="1103723"/>
              <a:ext cx="116590" cy="31868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297887" y="1002677"/>
              <a:ext cx="85499" cy="41972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473985" y="1313589"/>
              <a:ext cx="46636" cy="10881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26299" y="1134813"/>
              <a:ext cx="77727" cy="28759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88937" y="963818"/>
              <a:ext cx="101045" cy="45858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71302" y="1142588"/>
              <a:ext cx="69954" cy="27981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370256" y="847222"/>
              <a:ext cx="69954" cy="57518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175941" y="1010453"/>
              <a:ext cx="139908" cy="41195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872805" y="1041543"/>
              <a:ext cx="69954" cy="38086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795080" y="1243633"/>
              <a:ext cx="69954" cy="17877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655169" y="1212543"/>
              <a:ext cx="77727" cy="20986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624079" y="816132"/>
              <a:ext cx="8480020" cy="65679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624079" y="1437949"/>
              <a:ext cx="8480020" cy="5052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1624079" y="1515674"/>
              <a:ext cx="8476615" cy="155575"/>
            </a:xfrm>
            <a:custGeom>
              <a:avLst/>
              <a:gdLst/>
              <a:ahLst/>
              <a:cxnLst/>
              <a:rect l="l" t="t" r="r" b="b"/>
              <a:pathLst>
                <a:path w="8476615" h="155575">
                  <a:moveTo>
                    <a:pt x="8476132" y="155454"/>
                  </a:moveTo>
                  <a:lnTo>
                    <a:pt x="0" y="155454"/>
                  </a:lnTo>
                  <a:lnTo>
                    <a:pt x="0" y="0"/>
                  </a:lnTo>
                  <a:lnTo>
                    <a:pt x="8476132" y="0"/>
                  </a:lnTo>
                  <a:lnTo>
                    <a:pt x="8476132" y="155454"/>
                  </a:lnTo>
                  <a:close/>
                </a:path>
              </a:pathLst>
            </a:custGeom>
            <a:solidFill>
              <a:srgbClr val="233F8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11868224" y="1496177"/>
            <a:ext cx="1022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 spc="90">
                <a:solidFill>
                  <a:srgbClr val="DDDDDD"/>
                </a:solidFill>
                <a:latin typeface="Arial Black"/>
                <a:cs typeface="Arial Black"/>
              </a:rPr>
              <a:t>0</a:t>
            </a:r>
            <a:endParaRPr sz="850">
              <a:latin typeface="Arial Black"/>
              <a:cs typeface="Arial Black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11624079" y="1694450"/>
            <a:ext cx="8480425" cy="256540"/>
            <a:chOff x="11624079" y="1694450"/>
            <a:chExt cx="8480425" cy="256540"/>
          </a:xfrm>
        </p:grpSpPr>
        <p:pic>
          <p:nvPicPr>
            <p:cNvPr id="60" name="object 6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593253" y="1694450"/>
              <a:ext cx="637361" cy="3886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440476" y="1764405"/>
              <a:ext cx="637361" cy="3886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067120" y="1748860"/>
              <a:ext cx="637361" cy="5440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624079" y="1694450"/>
              <a:ext cx="8480020" cy="10881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401616" y="1807155"/>
              <a:ext cx="637361" cy="13602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652755" y="1849905"/>
              <a:ext cx="637361" cy="3109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624079" y="1807155"/>
              <a:ext cx="629588" cy="89386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624079" y="1807155"/>
              <a:ext cx="8480020" cy="143795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11624079" y="2005355"/>
            <a:ext cx="8480425" cy="89535"/>
            <a:chOff x="11624079" y="2005355"/>
            <a:chExt cx="8480425" cy="89535"/>
          </a:xfrm>
        </p:grpSpPr>
        <p:pic>
          <p:nvPicPr>
            <p:cNvPr id="69" name="object 6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108927" y="2009246"/>
              <a:ext cx="637361" cy="8549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839301" y="2009246"/>
              <a:ext cx="637361" cy="6995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624079" y="2005355"/>
              <a:ext cx="8480020" cy="89386"/>
            </a:xfrm>
            <a:prstGeom prst="rect">
              <a:avLst/>
            </a:prstGeom>
          </p:spPr>
        </p:pic>
      </p:grpSp>
      <p:grpSp>
        <p:nvGrpSpPr>
          <p:cNvPr id="72" name="object 72" descr=""/>
          <p:cNvGrpSpPr/>
          <p:nvPr/>
        </p:nvGrpSpPr>
        <p:grpSpPr>
          <a:xfrm>
            <a:off x="11624079" y="2141381"/>
            <a:ext cx="8480425" cy="31115"/>
            <a:chOff x="11624079" y="2141381"/>
            <a:chExt cx="8480425" cy="31115"/>
          </a:xfrm>
        </p:grpSpPr>
        <p:pic>
          <p:nvPicPr>
            <p:cNvPr id="73" name="object 73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71113" y="2141381"/>
              <a:ext cx="637361" cy="3109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173527" y="2141381"/>
              <a:ext cx="637361" cy="3109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727802" y="2141381"/>
              <a:ext cx="637361" cy="23318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624079" y="2141381"/>
              <a:ext cx="8480020" cy="31090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0" y="3019693"/>
            <a:ext cx="20104100" cy="46990"/>
            <a:chOff x="0" y="3019693"/>
            <a:chExt cx="20104100" cy="46990"/>
          </a:xfrm>
        </p:grpSpPr>
        <p:pic>
          <p:nvPicPr>
            <p:cNvPr id="78" name="object 7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0" y="3019693"/>
              <a:ext cx="20104100" cy="4663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0" y="3019693"/>
              <a:ext cx="20104100" cy="46636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0" y="3276194"/>
            <a:ext cx="20104100" cy="159385"/>
            <a:chOff x="0" y="3276194"/>
            <a:chExt cx="20104100" cy="159385"/>
          </a:xfrm>
        </p:grpSpPr>
        <p:pic>
          <p:nvPicPr>
            <p:cNvPr id="81" name="object 81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18428" y="3276194"/>
              <a:ext cx="637361" cy="8549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169114" y="3276194"/>
              <a:ext cx="808361" cy="8549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0" y="3276194"/>
              <a:ext cx="20104100" cy="116589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0" y="3381125"/>
              <a:ext cx="20104100" cy="54412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0" y="3416105"/>
              <a:ext cx="20104100" cy="19431"/>
            </a:xfrm>
            <a:prstGeom prst="rect">
              <a:avLst/>
            </a:prstGeom>
          </p:spPr>
        </p:pic>
      </p:grpSp>
      <p:pic>
        <p:nvPicPr>
          <p:cNvPr id="86" name="object 86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0" y="2005355"/>
            <a:ext cx="8478075" cy="89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9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99450" y="1671128"/>
            <a:ext cx="3113405" cy="27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59865">
              <a:lnSpc>
                <a:spcPts val="1180"/>
              </a:lnSpc>
            </a:pPr>
            <a:r>
              <a:rPr dirty="0" sz="1000" spc="1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r>
              <a:rPr dirty="0" sz="1000" spc="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  <a:p>
            <a:pPr marL="1460500">
              <a:lnSpc>
                <a:spcPts val="980"/>
              </a:lnSpc>
              <a:spcBef>
                <a:spcPts val="10"/>
              </a:spcBef>
            </a:pPr>
            <a:r>
              <a:rPr dirty="0" sz="950" spc="70">
                <a:solidFill>
                  <a:srgbClr val="FFFFFF"/>
                </a:solidFill>
                <a:latin typeface="Times New Roman"/>
                <a:cs typeface="Times New Roman"/>
              </a:rPr>
              <a:t>GÜOSC</a:t>
            </a:r>
            <a:r>
              <a:rPr dirty="0" sz="950" spc="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6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dirty="0" sz="95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FFFFFF"/>
                </a:solidFill>
                <a:latin typeface="Times New Roman"/>
                <a:cs typeface="Times New Roman"/>
              </a:rPr>
              <a:t>’I</a:t>
            </a:r>
            <a:r>
              <a:rPr dirty="0" sz="950" spc="3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Times New Roman"/>
                <a:cs typeface="Times New Roman"/>
              </a:rPr>
              <a:t>"1's</a:t>
            </a:r>
            <a:r>
              <a:rPr dirty="0" sz="95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50" spc="-5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99450" y="2005355"/>
            <a:ext cx="3105785" cy="85725"/>
          </a:xfrm>
          <a:prstGeom prst="rect">
            <a:avLst/>
          </a:prstGeom>
          <a:solidFill>
            <a:srgbClr val="008C70"/>
          </a:solidFill>
        </p:spPr>
        <p:txBody>
          <a:bodyPr wrap="square" lIns="0" tIns="0" rIns="0" bIns="0" rtlCol="0" vert="horz">
            <a:spAutoFit/>
          </a:bodyPr>
          <a:lstStyle/>
          <a:p>
            <a:pPr marL="1457325">
              <a:lnSpc>
                <a:spcPts val="675"/>
              </a:lnSpc>
            </a:pPr>
            <a:r>
              <a:rPr dirty="0" sz="950" spc="105">
                <a:solidFill>
                  <a:srgbClr val="FFFFFF"/>
                </a:solidFill>
                <a:latin typeface="Cambria"/>
                <a:cs typeface="Cambria"/>
              </a:rPr>
              <a:t>KNGINKERS</a:t>
            </a:r>
            <a:endParaRPr sz="950">
              <a:latin typeface="Cambria"/>
              <a:cs typeface="Cambri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624079" y="3884"/>
            <a:ext cx="8480425" cy="1667510"/>
            <a:chOff x="11624079" y="3884"/>
            <a:chExt cx="8480425" cy="16675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67648" y="3884"/>
              <a:ext cx="637361" cy="582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1924" y="116590"/>
              <a:ext cx="373089" cy="6995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90381" y="62180"/>
              <a:ext cx="637361" cy="1865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72158" y="202090"/>
              <a:ext cx="637361" cy="466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48251" y="23320"/>
              <a:ext cx="637361" cy="1865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88027" y="77725"/>
              <a:ext cx="637361" cy="854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7802" y="163225"/>
              <a:ext cx="637361" cy="621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24079" y="3884"/>
              <a:ext cx="8480020" cy="3109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24079" y="268160"/>
              <a:ext cx="8480020" cy="4663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34602" y="373091"/>
              <a:ext cx="637361" cy="621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15334" y="388636"/>
              <a:ext cx="637361" cy="777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86200" y="334226"/>
              <a:ext cx="1095951" cy="19431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74572" y="349771"/>
              <a:ext cx="637361" cy="854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46483" y="334226"/>
              <a:ext cx="637361" cy="19431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43805" y="404181"/>
              <a:ext cx="637361" cy="777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24079" y="334226"/>
              <a:ext cx="8480020" cy="24483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48967" y="540201"/>
              <a:ext cx="637361" cy="13213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9385" y="540201"/>
              <a:ext cx="637361" cy="544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24079" y="540201"/>
              <a:ext cx="8480020" cy="13213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748967" y="680112"/>
              <a:ext cx="637361" cy="10104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14154" y="680112"/>
              <a:ext cx="637361" cy="3886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284761" y="680112"/>
              <a:ext cx="637361" cy="10104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24079" y="680112"/>
              <a:ext cx="8480020" cy="74229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824284" y="1095953"/>
              <a:ext cx="62181" cy="32645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89012" y="886087"/>
              <a:ext cx="132135" cy="53631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186922" y="893862"/>
              <a:ext cx="124363" cy="52854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000376" y="948267"/>
              <a:ext cx="46636" cy="47413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658375" y="1181453"/>
              <a:ext cx="194317" cy="24095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502920" y="956042"/>
              <a:ext cx="23318" cy="46636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192014" y="1025998"/>
              <a:ext cx="233181" cy="39640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943288" y="1228088"/>
              <a:ext cx="186542" cy="19431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694562" y="816132"/>
              <a:ext cx="132135" cy="6062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360336" y="932722"/>
              <a:ext cx="233181" cy="48968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971700" y="1158133"/>
              <a:ext cx="170999" cy="26427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19839" y="862767"/>
              <a:ext cx="147681" cy="55963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194428" y="1080403"/>
              <a:ext cx="139908" cy="34199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782476" y="1352448"/>
              <a:ext cx="38863" cy="6995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557066" y="1103723"/>
              <a:ext cx="217635" cy="31868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121795" y="862767"/>
              <a:ext cx="101045" cy="55963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523298" y="1103723"/>
              <a:ext cx="116590" cy="31868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297887" y="1002677"/>
              <a:ext cx="85499" cy="41972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473985" y="1313589"/>
              <a:ext cx="46636" cy="10881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26299" y="1134813"/>
              <a:ext cx="77727" cy="28759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88937" y="963818"/>
              <a:ext cx="101045" cy="45858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71302" y="1142588"/>
              <a:ext cx="69954" cy="27981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370256" y="847222"/>
              <a:ext cx="69954" cy="57518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175941" y="1010453"/>
              <a:ext cx="139908" cy="41195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872805" y="1041543"/>
              <a:ext cx="69954" cy="38086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795080" y="1243633"/>
              <a:ext cx="69954" cy="17877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655169" y="1212543"/>
              <a:ext cx="77727" cy="20986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624079" y="816132"/>
              <a:ext cx="8480020" cy="65679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624079" y="1437949"/>
              <a:ext cx="8480020" cy="5052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1624079" y="1515674"/>
              <a:ext cx="8476615" cy="155575"/>
            </a:xfrm>
            <a:custGeom>
              <a:avLst/>
              <a:gdLst/>
              <a:ahLst/>
              <a:cxnLst/>
              <a:rect l="l" t="t" r="r" b="b"/>
              <a:pathLst>
                <a:path w="8476615" h="155575">
                  <a:moveTo>
                    <a:pt x="8476132" y="155454"/>
                  </a:moveTo>
                  <a:lnTo>
                    <a:pt x="0" y="155454"/>
                  </a:lnTo>
                  <a:lnTo>
                    <a:pt x="0" y="0"/>
                  </a:lnTo>
                  <a:lnTo>
                    <a:pt x="8476132" y="0"/>
                  </a:lnTo>
                  <a:lnTo>
                    <a:pt x="8476132" y="155454"/>
                  </a:lnTo>
                  <a:close/>
                </a:path>
              </a:pathLst>
            </a:custGeom>
            <a:solidFill>
              <a:srgbClr val="233F8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11868224" y="1496177"/>
            <a:ext cx="10223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850" spc="90">
                <a:solidFill>
                  <a:srgbClr val="DDDDDD"/>
                </a:solidFill>
                <a:latin typeface="Arial Black"/>
                <a:cs typeface="Arial Black"/>
              </a:rPr>
              <a:t>0</a:t>
            </a:r>
            <a:endParaRPr sz="850">
              <a:latin typeface="Arial Black"/>
              <a:cs typeface="Arial Black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11624079" y="1694450"/>
            <a:ext cx="8480425" cy="256540"/>
            <a:chOff x="11624079" y="1694450"/>
            <a:chExt cx="8480425" cy="256540"/>
          </a:xfrm>
        </p:grpSpPr>
        <p:pic>
          <p:nvPicPr>
            <p:cNvPr id="60" name="object 6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593253" y="1694450"/>
              <a:ext cx="637361" cy="3886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440476" y="1764405"/>
              <a:ext cx="637361" cy="3886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067120" y="1748860"/>
              <a:ext cx="637361" cy="5440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624079" y="1694450"/>
              <a:ext cx="8480020" cy="108817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401616" y="1807155"/>
              <a:ext cx="637361" cy="13602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652755" y="1849905"/>
              <a:ext cx="637361" cy="3109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624079" y="1807155"/>
              <a:ext cx="629588" cy="89386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624079" y="1807155"/>
              <a:ext cx="8480020" cy="143795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11624079" y="2005355"/>
            <a:ext cx="8480425" cy="89535"/>
            <a:chOff x="11624079" y="2005355"/>
            <a:chExt cx="8480425" cy="89535"/>
          </a:xfrm>
        </p:grpSpPr>
        <p:pic>
          <p:nvPicPr>
            <p:cNvPr id="69" name="object 6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108927" y="2009246"/>
              <a:ext cx="637361" cy="8549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839301" y="2009246"/>
              <a:ext cx="637361" cy="6995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624079" y="2005355"/>
              <a:ext cx="8480020" cy="89386"/>
            </a:xfrm>
            <a:prstGeom prst="rect">
              <a:avLst/>
            </a:prstGeom>
          </p:spPr>
        </p:pic>
      </p:grpSp>
      <p:grpSp>
        <p:nvGrpSpPr>
          <p:cNvPr id="72" name="object 72" descr=""/>
          <p:cNvGrpSpPr/>
          <p:nvPr/>
        </p:nvGrpSpPr>
        <p:grpSpPr>
          <a:xfrm>
            <a:off x="11624079" y="2141381"/>
            <a:ext cx="8480425" cy="31115"/>
            <a:chOff x="11624079" y="2141381"/>
            <a:chExt cx="8480425" cy="31115"/>
          </a:xfrm>
        </p:grpSpPr>
        <p:pic>
          <p:nvPicPr>
            <p:cNvPr id="73" name="object 73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71113" y="2141381"/>
              <a:ext cx="637361" cy="3109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173527" y="2141381"/>
              <a:ext cx="637361" cy="3109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727802" y="2141381"/>
              <a:ext cx="637361" cy="23318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624079" y="2141381"/>
              <a:ext cx="8480020" cy="31090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0" y="3019693"/>
            <a:ext cx="20104100" cy="46990"/>
            <a:chOff x="0" y="3019693"/>
            <a:chExt cx="20104100" cy="46990"/>
          </a:xfrm>
        </p:grpSpPr>
        <p:pic>
          <p:nvPicPr>
            <p:cNvPr id="78" name="object 7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0" y="3019693"/>
              <a:ext cx="20104100" cy="4663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0" y="3019693"/>
              <a:ext cx="20104100" cy="46636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0" y="3276194"/>
            <a:ext cx="20104100" cy="159385"/>
            <a:chOff x="0" y="3276194"/>
            <a:chExt cx="20104100" cy="159385"/>
          </a:xfrm>
        </p:grpSpPr>
        <p:pic>
          <p:nvPicPr>
            <p:cNvPr id="81" name="object 81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18428" y="3276194"/>
              <a:ext cx="637361" cy="8549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169114" y="3276194"/>
              <a:ext cx="808361" cy="8549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0" y="3276194"/>
              <a:ext cx="20104100" cy="116589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0" y="3381125"/>
              <a:ext cx="20104100" cy="54412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0" y="3416105"/>
              <a:ext cx="20104100" cy="19431"/>
            </a:xfrm>
            <a:prstGeom prst="rect">
              <a:avLst/>
            </a:prstGeom>
          </p:spPr>
        </p:pic>
      </p:grpSp>
      <p:pic>
        <p:nvPicPr>
          <p:cNvPr id="86" name="object 86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0" y="2005355"/>
            <a:ext cx="8478075" cy="893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2026-03-24T06:02:11Z</dcterms:created>
  <dcterms:modified xsi:type="dcterms:W3CDTF">2026-03-24T06:02:11Z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2026-03-24T00:00:00Z</vt:filetime>
  </property>
  <property fmtid="{D5CDD505-2E9C-101B-9397-08002B2CF9AE}" pid="3" name="LastSaved">
    <vt:filetime>2026-03-24T00:00:00Z</vt:filetime>
  </property>
  <property fmtid="{D5CDD505-2E9C-101B-9397-08002B2CF9AE}" pid="4" name="Producer">
    <vt:lpwstr>macOS Version 15.7.2 (Build 24G325) Quartz PDFContext</vt:lpwstr>
  </property>
</Properties>
</file>