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1e84c82a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1e84c82a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e84c82a7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e84c82a7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1e84c82a7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1e84c82a7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1e84c82a7a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1e84c82a7a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/>
        </p:nvSpPr>
        <p:spPr>
          <a:xfrm>
            <a:off x="3404350" y="555300"/>
            <a:ext cx="5337900" cy="286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TEMPLATE INSTRUCTION: DELETE AFTER READING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703200" y="1101100"/>
            <a:ext cx="8233200" cy="314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Instructions on the use of The First EAGE Workshop on the Triassic and Jurassic Plays in Northwest Europe Powerpoint Template: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2762" lvl="0" marL="28575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template has been designed to aid you in the preparation of your presentation at the workshop. 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2762" lvl="0" marL="28575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slide must include the full workshop design (See slide 2) and all content slides (See page 3-5) must include the EAGE banner at the top.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2762" lvl="0" marL="28575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</a:pPr>
            <a:r>
              <a:rPr b="1"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strongly prefer, in order to preserve the academic nature of the technical programme, that presenters limit the use of company or professional logos to the title slide and/or the acknowledgments slide.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2762" lvl="0" marL="28575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Calibri"/>
              <a:buChar char="•"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Aside from these specifications, all information on the following slides constitute suggestions, and you may adapt the template to suit the purposes and shape of your presentation.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262762" lvl="0" marL="285750" rtl="0" algn="l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300"/>
              <a:buChar char="•"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 look forward to meeting you at </a:t>
            </a:r>
            <a:r>
              <a:rPr b="1"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First EAGE Workshop on the Triassic and Jurassic Plays in Northwest Europe</a:t>
            </a: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!  </a:t>
            </a:r>
            <a:endParaRPr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2" name="Google Shape;7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2701275" y="1582150"/>
            <a:ext cx="39225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Abstract No.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 Title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3173025" y="2168050"/>
            <a:ext cx="3182400" cy="52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Author, Company and/or Logo Information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6"/>
          <p:cNvSpPr txBox="1"/>
          <p:nvPr/>
        </p:nvSpPr>
        <p:spPr>
          <a:xfrm>
            <a:off x="3704475" y="499800"/>
            <a:ext cx="5254500" cy="33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SLIDE TITLE HERE (if applicable)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1702175" y="1637650"/>
            <a:ext cx="5828100" cy="43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Delete: Change to suit your presentation</a:t>
            </a:r>
            <a:endParaRPr sz="7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7"/>
          <p:cNvSpPr txBox="1"/>
          <p:nvPr/>
        </p:nvSpPr>
        <p:spPr>
          <a:xfrm>
            <a:off x="4019100" y="549175"/>
            <a:ext cx="5124900" cy="3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Acknowledgements / Thank You / Questions</a:t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2766025" y="1665400"/>
            <a:ext cx="4005600" cy="3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One-Column Format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3" name="Google Shape;93;p17"/>
          <p:cNvSpPr txBox="1"/>
          <p:nvPr/>
        </p:nvSpPr>
        <p:spPr>
          <a:xfrm>
            <a:off x="2562525" y="2405475"/>
            <a:ext cx="4542300" cy="6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Author, Company and/or Logo Information</a:t>
            </a:r>
            <a:endParaRPr sz="13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