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1e84c82a7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1e84c82a7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e84c82a7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e84c82a7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1e84c82a7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1e84c82a7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e84c82a7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e84c82a7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404350" y="555300"/>
            <a:ext cx="5337900" cy="2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INSTRUCTION: DELETE AFTER READING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03200" y="1101100"/>
            <a:ext cx="8233200" cy="31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on the use of The First EAGE Workshop on the Triassic and Jurassic Plays in Northwest Europe Powerpoint Template: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2762" lvl="0" marL="28575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has been designed to aid you in the preparation of your presentation at the workshop. 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2762" lvl="0" marL="28575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include the full workshop design (See slide 2) and all content slides (See page 3-5) must include the EAGE banner at the top.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2762" lvl="0" marL="28575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2762" lvl="0" marL="28575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 from these specifications, all information on the following slides constitute suggestions, and you may adapt the template to suit the purposes and shape of your presentation.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2762" lvl="0" marL="28575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to meeting you at </a:t>
            </a: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EAGE Workshop on the Triassic and Jurassic Plays in Northwest Europe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 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2701275" y="1582150"/>
            <a:ext cx="3922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No.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 Title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3173025" y="2168050"/>
            <a:ext cx="3182400" cy="5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Author, Company and/or Logo Information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3704475" y="499800"/>
            <a:ext cx="5254500" cy="3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 TITLE HERE (if applicable)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1702175" y="1637650"/>
            <a:ext cx="5828100" cy="4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Delete: Change to suit your presentation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4019100" y="549175"/>
            <a:ext cx="51249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Acknowledgements / Thank You / Questions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2766025" y="1665400"/>
            <a:ext cx="40056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One-Column Format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562525" y="2405475"/>
            <a:ext cx="4542300" cy="6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Author, Company and/or Logo Information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