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RHiTzZeK5GBAnFzyb9oNVDwoR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" name="Google Shape;95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6" name="Google Shape;96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