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1" r:id="rId1"/>
    <p:sldMasterId id="2147483662" r:id="rId2"/>
    <p:sldMasterId id="2147483674" r:id="rId3"/>
    <p:sldMasterId id="2147483684" r:id="rId4"/>
  </p:sldMasterIdLst>
  <p:sldIdLst>
    <p:sldId id="256" r:id="rId5"/>
    <p:sldId id="258" r:id="rId6"/>
    <p:sldId id="297" r:id="rId7"/>
    <p:sldId id="261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6"/>
    <a:srgbClr val="EDEDED"/>
    <a:srgbClr val="00AFAA"/>
    <a:srgbClr val="008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468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63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3200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0549DB-F9A3-8442-BCC6-34C2D0AE0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006006" cy="39591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331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D201C7-42FA-024E-9619-AB9B0AA07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20" y="1825625"/>
            <a:ext cx="5348406" cy="3959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F494207-5057-144F-995A-A594BE185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348406" cy="3959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08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ADD86F27-7983-AF4E-9BA1-AA923E3416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0430" y="1554480"/>
            <a:ext cx="3465576" cy="4379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2AF875F-672D-1F41-918C-F5B801E43FAA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5920" y="1825625"/>
            <a:ext cx="6670098" cy="39591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578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BC981A3-31A6-2043-B0C3-E30097633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654" y="1825626"/>
            <a:ext cx="6844352" cy="39591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7222C70-ED3E-1E47-93B2-CFC57FEE58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019" y="1554480"/>
            <a:ext cx="3465576" cy="4379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26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32E67A-E4AB-CA4C-8A2F-BC91EF6E19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245" y="1828801"/>
            <a:ext cx="6789761" cy="6663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solidFill>
                  <a:srgbClr val="575756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E4BCE7C-92B6-B849-A8B4-B55977819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6245" y="2651760"/>
            <a:ext cx="6789761" cy="31330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  <a:lvl2pPr>
              <a:defRPr>
                <a:solidFill>
                  <a:srgbClr val="575756"/>
                </a:solidFill>
              </a:defRPr>
            </a:lvl2pPr>
            <a:lvl3pPr>
              <a:defRPr>
                <a:solidFill>
                  <a:srgbClr val="575756"/>
                </a:solidFill>
              </a:defRPr>
            </a:lvl3pPr>
            <a:lvl4pPr>
              <a:defRPr>
                <a:solidFill>
                  <a:srgbClr val="575756"/>
                </a:solidFill>
              </a:defRPr>
            </a:lvl4pPr>
            <a:lvl5pPr>
              <a:defRPr>
                <a:solidFill>
                  <a:srgbClr val="57575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93A762A-9EB7-0C46-8B41-9B96FD461C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20" y="1554480"/>
            <a:ext cx="3465576" cy="437997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75756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35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DE568EF-1315-E044-BE45-E8C89D6CDA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4632" y="1554480"/>
            <a:ext cx="3465576" cy="437997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397735CF-D06F-BA42-B37C-DF32DFFF9A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20" y="1828801"/>
            <a:ext cx="6787445" cy="66638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6FC33895-9B1C-DB4D-A168-E5C407C0FCB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920" y="2661385"/>
            <a:ext cx="6787445" cy="31233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9849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2914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42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3898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5D04D1-C859-004B-878D-FD4732B66F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2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C55A4B8-6FF9-6244-95D4-8D5C32352D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7038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D3DADB5-2469-7E4E-A018-C9DF804C7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54426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1AA9A79-284E-5B4C-8B41-B07B50EA3E3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043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09737B-4EB7-604B-9472-837A88EC9904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5920" y="1825625"/>
            <a:ext cx="6670098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8756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063E0F5-1835-4B4C-BAC1-AF265AF9A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654" y="1825626"/>
            <a:ext cx="6844352" cy="39591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54DC0E7-5711-4748-AE40-7390A7172C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019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537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EFD63C2-4586-DF42-B6F7-3D9A81E414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245" y="1828801"/>
            <a:ext cx="6789761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6EEF276-1A2B-1148-8668-10727FCC2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6245" y="2651760"/>
            <a:ext cx="6789761" cy="31330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B17C86E-7A22-5F43-82FD-514F7F9B04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2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73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1435F7A-B860-934E-AC08-43ED047A26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4632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6E25560-BE0F-1848-8020-9FBE8AFE0F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20" y="1828801"/>
            <a:ext cx="6787445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1F577E3-E581-5D48-B21D-B670FBCE20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920" y="2661385"/>
            <a:ext cx="6787445" cy="31233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05754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535314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2142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437E23-04B8-2F4F-AD02-A33E0A019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92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4A8E3F7-837E-AD41-9DF9-BADD190683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348406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53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FC2A9E5A-190C-8341-9DD9-C4DE6C38C6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8043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7EDFC8-24F8-AB46-8668-29ABA980355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35920" y="1825625"/>
            <a:ext cx="6670098" cy="395915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155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974E92D-BFAB-584C-87DF-FC1450BF5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1654" y="1825626"/>
            <a:ext cx="6844352" cy="39591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821DB13-1C48-CE4D-A809-5903314500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45019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1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57728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5445A909-BBFB-C84D-8B98-18B4F826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6245" y="1828801"/>
            <a:ext cx="6789761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6D88EE5-9BE5-4842-8BDA-E9F978084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6245" y="2651760"/>
            <a:ext cx="6789761" cy="31330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AE84E78B-6830-854D-926B-BA0E91022B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5920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8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48000" y="402336"/>
            <a:ext cx="8839200" cy="493776"/>
          </a:xfrm>
        </p:spPr>
        <p:txBody>
          <a:bodyPr/>
          <a:lstStyle/>
          <a:p>
            <a:r>
              <a:rPr lang="en-US" dirty="0"/>
              <a:t>CLICK TO EDIT TITLE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7BA585A-48BF-F64E-9076-CB1F54B64C6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04632" y="1554480"/>
            <a:ext cx="3465576" cy="43799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C8CCAE7-A24A-2949-A7CC-39F736E5D5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5920" y="1828801"/>
            <a:ext cx="6787445" cy="666383"/>
          </a:xfrm>
        </p:spPr>
        <p:txBody>
          <a:bodyPr anchor="b">
            <a:normAutofit/>
          </a:bodyPr>
          <a:lstStyle>
            <a:lvl1pPr marL="0" indent="0">
              <a:buNone/>
              <a:defRPr sz="2200" b="1" spc="100" baseline="0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32A47EAE-7E01-E24E-8840-D95916B57A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5920" y="2661385"/>
            <a:ext cx="6787445" cy="31233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2725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3867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487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AGE logo">
            <a:extLst>
              <a:ext uri="{FF2B5EF4-FFF2-40B4-BE49-F238E27FC236}">
                <a16:creationId xmlns:a16="http://schemas.microsoft.com/office/drawing/2014/main" id="{95F09887-817F-6B45-9A58-F04892B673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B4C5AB1-132B-494C-9FFA-054B1EEA3C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0247" y="1957423"/>
            <a:ext cx="6958557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779FBB-387E-6A49-B71F-11F1CDC76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310" y="1300374"/>
            <a:ext cx="5193792" cy="2085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21EF54-B0AE-42F1-AB92-D31CE8D60389}"/>
              </a:ext>
            </a:extLst>
          </p:cNvPr>
          <p:cNvSpPr txBox="1"/>
          <p:nvPr userDrawn="1"/>
        </p:nvSpPr>
        <p:spPr>
          <a:xfrm>
            <a:off x="8836292" y="6119769"/>
            <a:ext cx="2436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b="1" spc="100" baseline="0" dirty="0">
                <a:solidFill>
                  <a:srgbClr val="008E72"/>
                </a:solidFill>
                <a:latin typeface="Century Gothic" panose="020B0502020202020204" pitchFamily="34" charset="0"/>
              </a:rPr>
              <a:t>WWW.EAGE.ORG</a:t>
            </a:r>
            <a:endParaRPr lang="en-US" sz="2000" b="1" spc="100" baseline="0" dirty="0">
              <a:solidFill>
                <a:srgbClr val="008E7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6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554480"/>
            <a:ext cx="12192000" cy="4381498"/>
          </a:xfrm>
          <a:prstGeom prst="rect">
            <a:avLst/>
          </a:prstGeom>
          <a:solidFill>
            <a:srgbClr val="008F7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8000" y="402336"/>
            <a:ext cx="8820000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081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Dotted line"/>
          <p:cNvCxnSpPr>
            <a:cxnSpLocks/>
          </p:cNvCxnSpPr>
          <p:nvPr userDrawn="1"/>
        </p:nvCxnSpPr>
        <p:spPr>
          <a:xfrm>
            <a:off x="2548800" y="866775"/>
            <a:ext cx="9644568" cy="0"/>
          </a:xfrm>
          <a:prstGeom prst="line">
            <a:avLst/>
          </a:prstGeom>
          <a:ln w="25400" cap="rnd">
            <a:solidFill>
              <a:srgbClr val="57575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"/>
          <p:cNvSpPr/>
          <p:nvPr userDrawn="1"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1" name="EAGE logo">
            <a:extLst>
              <a:ext uri="{FF2B5EF4-FFF2-40B4-BE49-F238E27FC236}">
                <a16:creationId xmlns:a16="http://schemas.microsoft.com/office/drawing/2014/main" id="{551D586D-56CC-4044-81B1-E52B0A2E41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712" r:id="rId3"/>
    <p:sldLayoutId id="2147483717" r:id="rId4"/>
    <p:sldLayoutId id="2147483694" r:id="rId5"/>
    <p:sldLayoutId id="2147483718" r:id="rId6"/>
    <p:sldLayoutId id="2147483668" r:id="rId7"/>
    <p:sldLayoutId id="214748366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spc="60" baseline="0">
          <a:solidFill>
            <a:srgbClr val="008E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554480"/>
            <a:ext cx="12192000" cy="4381498"/>
          </a:xfrm>
          <a:prstGeom prst="rect">
            <a:avLst/>
          </a:prstGeom>
          <a:solidFill>
            <a:srgbClr val="EDEDE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STYLE</a:t>
            </a:r>
          </a:p>
        </p:txBody>
      </p:sp>
      <p:cxnSp>
        <p:nvCxnSpPr>
          <p:cNvPr id="9" name="Dotted line"/>
          <p:cNvCxnSpPr>
            <a:cxnSpLocks/>
          </p:cNvCxnSpPr>
          <p:nvPr userDrawn="1"/>
        </p:nvCxnSpPr>
        <p:spPr>
          <a:xfrm>
            <a:off x="2548800" y="866775"/>
            <a:ext cx="9699347" cy="0"/>
          </a:xfrm>
          <a:prstGeom prst="line">
            <a:avLst/>
          </a:prstGeom>
          <a:ln w="25400" cap="rnd">
            <a:solidFill>
              <a:srgbClr val="57575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"/>
          <p:cNvSpPr/>
          <p:nvPr userDrawn="1"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1" name="EAGE logo">
            <a:extLst>
              <a:ext uri="{FF2B5EF4-FFF2-40B4-BE49-F238E27FC236}">
                <a16:creationId xmlns:a16="http://schemas.microsoft.com/office/drawing/2014/main" id="{2EA9ED5E-6FD0-CA40-B559-F5824272109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0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19" r:id="rId3"/>
    <p:sldLayoutId id="2147483711" r:id="rId4"/>
    <p:sldLayoutId id="2147483713" r:id="rId5"/>
    <p:sldLayoutId id="2147483720" r:id="rId6"/>
    <p:sldLayoutId id="2147483705" r:id="rId7"/>
    <p:sldLayoutId id="214748370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spc="60" baseline="0">
          <a:solidFill>
            <a:srgbClr val="008E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rgbClr val="575756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1554480"/>
            <a:ext cx="12192000" cy="4381498"/>
          </a:xfrm>
          <a:prstGeom prst="rect">
            <a:avLst/>
          </a:prstGeom>
          <a:solidFill>
            <a:srgbClr val="57575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8000" y="402336"/>
            <a:ext cx="8839200" cy="493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TEXT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825625"/>
            <a:ext cx="110060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Dotted line"/>
          <p:cNvCxnSpPr>
            <a:cxnSpLocks/>
          </p:cNvCxnSpPr>
          <p:nvPr userDrawn="1"/>
        </p:nvCxnSpPr>
        <p:spPr>
          <a:xfrm>
            <a:off x="2548800" y="866775"/>
            <a:ext cx="9731432" cy="0"/>
          </a:xfrm>
          <a:prstGeom prst="line">
            <a:avLst/>
          </a:prstGeom>
          <a:ln w="25400" cap="rnd">
            <a:solidFill>
              <a:srgbClr val="575757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"/>
          <p:cNvSpPr/>
          <p:nvPr userDrawn="1"/>
        </p:nvSpPr>
        <p:spPr>
          <a:xfrm>
            <a:off x="0" y="6632113"/>
            <a:ext cx="12192000" cy="225889"/>
          </a:xfrm>
          <a:prstGeom prst="rect">
            <a:avLst/>
          </a:prstGeom>
          <a:solidFill>
            <a:srgbClr val="008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/>
              <a:t> </a:t>
            </a:r>
          </a:p>
        </p:txBody>
      </p:sp>
      <p:pic>
        <p:nvPicPr>
          <p:cNvPr id="11" name="EAGE logo">
            <a:extLst>
              <a:ext uri="{FF2B5EF4-FFF2-40B4-BE49-F238E27FC236}">
                <a16:creationId xmlns:a16="http://schemas.microsoft.com/office/drawing/2014/main" id="{A5E8407A-E941-5A40-BA82-290E9B81718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0" y="-6051"/>
            <a:ext cx="1487261" cy="90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54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5" r:id="rId3"/>
    <p:sldLayoutId id="2147483714" r:id="rId4"/>
    <p:sldLayoutId id="2147483704" r:id="rId5"/>
    <p:sldLayoutId id="2147483716" r:id="rId6"/>
    <p:sldLayoutId id="2147483710" r:id="rId7"/>
    <p:sldLayoutId id="214748368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spc="60" baseline="0">
          <a:solidFill>
            <a:srgbClr val="008E7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695CED5-DC85-FE40-AA17-9A4D3C1BF113}"/>
              </a:ext>
            </a:extLst>
          </p:cNvPr>
          <p:cNvSpPr txBox="1">
            <a:spLocks/>
          </p:cNvSpPr>
          <p:nvPr/>
        </p:nvSpPr>
        <p:spPr>
          <a:xfrm>
            <a:off x="5762445" y="3454326"/>
            <a:ext cx="5625983" cy="789317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000" b="1" dirty="0">
                <a:solidFill>
                  <a:srgbClr val="707070"/>
                </a:solidFill>
                <a:latin typeface="Century Gothic" panose="020B0502020202020204" pitchFamily="34" charset="0"/>
              </a:rPr>
              <a:t>PRESENTATION TEMPLATE</a:t>
            </a:r>
          </a:p>
          <a:p>
            <a:endParaRPr lang="nl-NL" b="1" dirty="0">
              <a:solidFill>
                <a:srgbClr val="70707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6A68B3-ACEE-4234-83DB-9DED5C5048F7}"/>
              </a:ext>
            </a:extLst>
          </p:cNvPr>
          <p:cNvSpPr/>
          <p:nvPr/>
        </p:nvSpPr>
        <p:spPr>
          <a:xfrm>
            <a:off x="5986732" y="4795734"/>
            <a:ext cx="5401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en-US" sz="2000" b="1" dirty="0">
                <a:solidFill>
                  <a:srgbClr val="575756"/>
                </a:solidFill>
                <a:latin typeface="Century Gothic" panose="020B0502020202020204" pitchFamily="34" charset="0"/>
              </a:rPr>
              <a:t>Fourth EAGE Borehole Geology Workshop</a:t>
            </a:r>
          </a:p>
          <a:p>
            <a:pPr algn="r" fontAlgn="base"/>
            <a:r>
              <a:rPr lang="en-US" sz="2000" b="0" i="0" dirty="0">
                <a:solidFill>
                  <a:srgbClr val="575756"/>
                </a:solidFill>
                <a:effectLst/>
                <a:latin typeface="Century Gothic" panose="020B0502020202020204" pitchFamily="34" charset="0"/>
              </a:rPr>
              <a:t>27</a:t>
            </a:r>
            <a:r>
              <a:rPr lang="en-US" sz="2000" b="0" i="0" baseline="30000" dirty="0">
                <a:solidFill>
                  <a:srgbClr val="575756"/>
                </a:solidFill>
                <a:effectLst/>
                <a:latin typeface="Century Gothic" panose="020B0502020202020204" pitchFamily="34" charset="0"/>
              </a:rPr>
              <a:t>th</a:t>
            </a:r>
            <a:r>
              <a:rPr lang="en-US" sz="2000" b="0" i="0" dirty="0">
                <a:solidFill>
                  <a:srgbClr val="575756"/>
                </a:solidFill>
                <a:effectLst/>
                <a:latin typeface="Century Gothic" panose="020B0502020202020204" pitchFamily="34" charset="0"/>
              </a:rPr>
              <a:t> – 29</a:t>
            </a:r>
            <a:r>
              <a:rPr lang="en-US" sz="2000" b="0" i="0" baseline="30000" dirty="0">
                <a:solidFill>
                  <a:srgbClr val="575756"/>
                </a:solidFill>
                <a:effectLst/>
                <a:latin typeface="Century Gothic" panose="020B0502020202020204" pitchFamily="34" charset="0"/>
              </a:rPr>
              <a:t>th</a:t>
            </a:r>
            <a:r>
              <a:rPr lang="en-US" sz="2000" b="0" i="0" dirty="0">
                <a:solidFill>
                  <a:srgbClr val="575756"/>
                </a:solidFill>
                <a:effectLst/>
                <a:latin typeface="Century Gothic" panose="020B0502020202020204" pitchFamily="34" charset="0"/>
              </a:rPr>
              <a:t> September 2021</a:t>
            </a:r>
            <a:endParaRPr lang="en-US" sz="2000" dirty="0">
              <a:solidFill>
                <a:srgbClr val="575756"/>
              </a:solidFill>
              <a:latin typeface="Century Gothic" panose="020B0502020202020204" pitchFamily="34" charset="0"/>
            </a:endParaRPr>
          </a:p>
          <a:p>
            <a:pPr algn="r" fontAlgn="base"/>
            <a:r>
              <a:rPr lang="en-US" sz="2000" b="0" i="0" dirty="0">
                <a:solidFill>
                  <a:srgbClr val="575756"/>
                </a:solidFill>
                <a:effectLst/>
                <a:latin typeface="Century Gothic" panose="020B0502020202020204" pitchFamily="34" charset="0"/>
              </a:rPr>
              <a:t>Online</a:t>
            </a:r>
          </a:p>
        </p:txBody>
      </p:sp>
    </p:spTree>
    <p:extLst>
      <p:ext uri="{BB962C8B-B14F-4D97-AF65-F5344CB8AC3E}">
        <p14:creationId xmlns:p14="http://schemas.microsoft.com/office/powerpoint/2010/main" val="2179583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YOUR PRESENTATION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FE81F-96FC-4325-96EA-44430D9FA5D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545443" y="3239218"/>
            <a:ext cx="11101114" cy="7418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PLEASE NOTE: EAGE Presentation template is not mandatory to use, you are welcome to use your own organization template</a:t>
            </a:r>
          </a:p>
        </p:txBody>
      </p:sp>
    </p:spTree>
    <p:extLst>
      <p:ext uri="{BB962C8B-B14F-4D97-AF65-F5344CB8AC3E}">
        <p14:creationId xmlns:p14="http://schemas.microsoft.com/office/powerpoint/2010/main" val="1298093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BFE81F-96FC-4325-96EA-44430D9FA5D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8283" y="2199737"/>
            <a:ext cx="10885453" cy="320902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98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68B2F-F570-4E4D-988E-CD734B8C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67784-3EAF-496E-A3BB-C19537863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4558" y="1837982"/>
            <a:ext cx="10131757" cy="39244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29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8148-2584-442F-BAB7-3347E12AE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67BF6-C16A-44B2-B2B5-4874B2077881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41385" y="2510942"/>
            <a:ext cx="11309230" cy="2392692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01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ysClr val="window" lastClr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Custom 2">
      <a:dk1>
        <a:srgbClr val="000000"/>
      </a:dk1>
      <a:lt1>
        <a:sysClr val="window" lastClr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Custom 2">
      <a:dk1>
        <a:srgbClr val="000000"/>
      </a:dk1>
      <a:lt1>
        <a:sysClr val="window" lastClr="FFFFFF"/>
      </a:lt1>
      <a:dk2>
        <a:srgbClr val="575756"/>
      </a:dk2>
      <a:lt2>
        <a:srgbClr val="EDEDED"/>
      </a:lt2>
      <a:accent1>
        <a:srgbClr val="009A7C"/>
      </a:accent1>
      <a:accent2>
        <a:srgbClr val="8E1859"/>
      </a:accent2>
      <a:accent3>
        <a:srgbClr val="9FB3C3"/>
      </a:accent3>
      <a:accent4>
        <a:srgbClr val="C79923"/>
      </a:accent4>
      <a:accent5>
        <a:srgbClr val="68B5E4"/>
      </a:accent5>
      <a:accent6>
        <a:srgbClr val="2727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1635</TotalTime>
  <Words>36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Century Gothic</vt:lpstr>
      <vt:lpstr>Calibri</vt:lpstr>
      <vt:lpstr>Office Theme</vt:lpstr>
      <vt:lpstr>Custom Design</vt:lpstr>
      <vt:lpstr>1_Custom Design</vt:lpstr>
      <vt:lpstr>2_Custom Design</vt:lpstr>
      <vt:lpstr>PowerPoint Presentation</vt:lpstr>
      <vt:lpstr>YOUR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Fahrid van Uitert</dc:creator>
  <cp:lastModifiedBy>Maliha Hillal Al Habsi</cp:lastModifiedBy>
  <cp:revision>179</cp:revision>
  <cp:lastPrinted>2018-08-22T14:52:16Z</cp:lastPrinted>
  <dcterms:created xsi:type="dcterms:W3CDTF">2015-12-09T13:34:49Z</dcterms:created>
  <dcterms:modified xsi:type="dcterms:W3CDTF">2021-06-27T10:51:11Z</dcterms:modified>
</cp:coreProperties>
</file>