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87"/>
  </p:normalViewPr>
  <p:slideViewPr>
    <p:cSldViewPr snapToGrid="0">
      <p:cViewPr varScale="1">
        <p:scale>
          <a:sx n="93" d="100"/>
          <a:sy n="93" d="100"/>
        </p:scale>
        <p:origin x="21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ED2D2-CCCF-0339-A1D3-A9450DE005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F09476-F808-2029-B457-3499E00254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C006E1-C0EE-F4DD-CFE2-F25919B37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523A3-525C-2E5C-5F69-885376517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DF799-F797-7525-6B2F-078ACDD83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792940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0FBFA-BCA3-D4CF-F7EA-7950F16D5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9DD93-E9CD-086E-D7F9-7D049D4314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840E9-220E-1FC4-1A1C-0B2D1F1E5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B68B5-582F-6751-069E-19E4A15DD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A0870-5560-EFD9-7C42-3FB287E80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509001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7F33F-985E-4DC9-7D9D-D526E9D7A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70637D-9A4C-7338-852C-D4D776987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F1F17-5D6B-FA20-3A62-5B383D21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B81A3-9D2F-CB9B-F08B-F1892850B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0DC65-3442-696A-BD0F-480E1FEED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427734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6A54-35CB-923A-BEA9-127E70AFD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7FDA2-5865-19C3-0762-9E89B6A33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0B599-75C6-D537-D1B3-89545BE9A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6B1A2-3317-A5F3-66B6-A856493F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8A8C8-65B2-98B5-5C2D-D4CCB7ACF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296020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6465A-CEEA-95DA-B326-E371CC5E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41AD8-D321-E25A-AFED-7505FC0EF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8D856-A5D1-958F-BA1C-8218C0A6C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52C64-6005-61F5-2F70-077F8F35C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D77E5-618F-3351-DD92-818770DE8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43611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63EA9-FD14-EDEE-0B4E-262A6B4AC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4C1E3-C350-02CD-0E04-0557288866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60EB9E-4BDD-FEA6-A025-2835715B7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C21081-7C5A-5A51-06C7-1B5325914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CDF43-6662-1098-F7E6-05289B901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F7799B-C6AA-A548-77B8-43F790B1B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7802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A52EA-E83B-BB9E-F740-35183ABC2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7B5364-900C-5204-1685-0C56813B1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C7FEA-4352-8E8E-C0EA-F391EF161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6593E4-0309-70D5-0C30-BA95B26B44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094C85-AA93-E165-0DD1-4B8822DA6B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A54303-33C3-350D-7324-24B094BB3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E71EC9-E288-56EC-FD0F-7E1CD1415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77FDE1-5413-EDEF-2913-22B8ABDF9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55426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98367-00C8-BB1A-22A7-C12F61E99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B4C432-E92F-2E30-760B-7A0071636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F19E2-F34C-78EF-FA84-E92EAE73F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7555CB-D3D7-AC35-FF5D-FA202A70F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60433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3E6269-E009-371B-4439-08D000279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3860E3-0977-56D9-93FE-3121FF895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11BBA-49B4-8DA6-C465-34EFF156D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16462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BFB0A-A3A3-E34F-757B-339D3B1F7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5E6FA-6291-039D-334D-935778EFF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EE3F2A-74D4-A1F5-E023-8C8E16F19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A108EF-081E-B8AD-8C4C-FD0FF3858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5EBB9-10D9-2234-8264-C5308FADD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AC154-977F-F612-1EC3-6391BACC0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18646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E38F6-3596-8C5B-FE3A-CA349F169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4DDD6D-9137-AE2B-6D1C-7E0CD8BAB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A166FE-B6C8-6CBF-E25C-E4E96703C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3A94D-F25D-F419-B90C-65296FF95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E5BA6-7B00-D2C3-F4FF-BC1C389ED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900A8-28E2-A739-4CBE-DD0ACB61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94547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EE8371-C235-4F23-5B25-1224D3B70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E3E1E-3833-F285-652D-C97E0C086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27D62-BFA2-C3D6-2C31-2939165166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E1C8F3-A44C-F045-AB93-362A9065711E}" type="datetimeFigureOut">
              <a:rPr lang="en-CO" smtClean="0"/>
              <a:t>9/09/24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763D1-371E-C84A-6978-2D870B9AA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CC78B-06B7-4469-FEA7-B484794A1F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EDD77C-40B9-DD4B-9131-B493A806DA0F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90587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E8592-EAA2-EC85-BA37-7D60B3C180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CBD851-71C8-1C44-508B-E9290DCDA5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402146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3AA43-863C-6F07-A4D0-B15F26392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29E09-4B40-192E-6F0E-74C9DDAB8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854185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D3A9C-329D-0997-DC64-DCD921799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31494-5768-2C01-6358-6E4F08C2E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1000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Lorena Alvarez</dc:creator>
  <cp:lastModifiedBy>Lorena Alvarez</cp:lastModifiedBy>
  <cp:revision>1</cp:revision>
  <dcterms:created xsi:type="dcterms:W3CDTF">2024-09-09T20:39:00Z</dcterms:created>
  <dcterms:modified xsi:type="dcterms:W3CDTF">2024-09-09T20:41:02Z</dcterms:modified>
</cp:coreProperties>
</file>