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gR7xAYdzLq2dmC4eGEFXAz57SM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E435E322-7CA3-9205-E1D9-D46E0F35D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93" name="Google Shape;93;p2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50902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" name="Google Shape;96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103" name="Google Shape;103;p3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MY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</Words>
  <Application>Microsoft Macintosh PowerPoint</Application>
  <PresentationFormat>Widescreen</PresentationFormat>
  <Paragraphs>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Jeanne Loh</dc:creator>
  <cp:lastModifiedBy>Sophia</cp:lastModifiedBy>
  <cp:revision>2</cp:revision>
  <dcterms:created xsi:type="dcterms:W3CDTF">2022-06-27T13:03:48Z</dcterms:created>
  <dcterms:modified xsi:type="dcterms:W3CDTF">2022-09-08T07:24:45Z</dcterms:modified>
</cp:coreProperties>
</file>