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" roundtripDataSignature="AMtx7mgR7xAYdzLq2dmC4eGEFXAz57SM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E435E322-7CA3-9205-E1D9-D46E0F35D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93" name="Google Shape;93;p2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5090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5131633" y="2728454"/>
            <a:ext cx="192873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MY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Paper Number and Title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" name="Google Shape;95;p2"/>
          <p:cNvCxnSpPr/>
          <p:nvPr/>
        </p:nvCxnSpPr>
        <p:spPr>
          <a:xfrm>
            <a:off x="1182029" y="3178098"/>
            <a:ext cx="10292576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2"/>
          <p:cNvSpPr txBox="1"/>
          <p:nvPr/>
        </p:nvSpPr>
        <p:spPr>
          <a:xfrm>
            <a:off x="5113197" y="3357640"/>
            <a:ext cx="20056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MY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Presenter’s Information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03" name="Google Shape;103;p3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4984594" y="3228945"/>
            <a:ext cx="18533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MY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Macintosh PowerPoint</Application>
  <PresentationFormat>Widescreen</PresentationFormat>
  <Paragraphs>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Jeanne Loh</dc:creator>
  <cp:lastModifiedBy>Sophia</cp:lastModifiedBy>
  <cp:revision>2</cp:revision>
  <dcterms:created xsi:type="dcterms:W3CDTF">2022-06-27T13:03:48Z</dcterms:created>
  <dcterms:modified xsi:type="dcterms:W3CDTF">2022-09-08T07:24:45Z</dcterms:modified>
</cp:coreProperties>
</file>